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1" r:id="rId5"/>
    <p:sldId id="260" r:id="rId6"/>
    <p:sldId id="259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91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61506-BA6A-408F-9BC4-154C2CB1B2E4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0EB56-69DF-4715-923B-213BE3B75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322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337D4-8045-4C2D-A55F-A4B0DBC70891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DB73-43B7-4C40-8A67-7697DC39AD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34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1259632" y="3492000"/>
            <a:ext cx="5616624" cy="333040"/>
          </a:xfrm>
        </p:spPr>
        <p:txBody>
          <a:bodyPr>
            <a:noAutofit/>
          </a:bodyPr>
          <a:lstStyle>
            <a:lvl1pPr algn="l">
              <a:defRPr sz="3600" b="0" spc="0" baseline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267200" y="3933056"/>
            <a:ext cx="5616624" cy="360040"/>
          </a:xfrm>
        </p:spPr>
        <p:txBody>
          <a:bodyPr lIns="108000" anchor="ctr" anchorCtr="0">
            <a:noAutofit/>
          </a:bodyPr>
          <a:lstStyle>
            <a:lvl1pPr marL="0" indent="0" algn="l">
              <a:buNone/>
              <a:defRPr lang="zh-TW" altLang="en-US" sz="2200" baseline="0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SUB HEADING HERE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52" y="404712"/>
            <a:ext cx="1897892" cy="414000"/>
          </a:xfrm>
          <a:prstGeom prst="rect">
            <a:avLst/>
          </a:prstGeom>
        </p:spPr>
      </p:pic>
      <p:sp>
        <p:nvSpPr>
          <p:cNvPr id="12" name="文字版面配置區 11"/>
          <p:cNvSpPr>
            <a:spLocks noGrp="1"/>
          </p:cNvSpPr>
          <p:nvPr>
            <p:ph type="body" sz="quarter" idx="13" hasCustomPrompt="1"/>
          </p:nvPr>
        </p:nvSpPr>
        <p:spPr>
          <a:xfrm>
            <a:off x="4896000" y="4940820"/>
            <a:ext cx="1800101" cy="21637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8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lvl="0"/>
            <a:r>
              <a:rPr lang="en-US" altLang="zh-TW" dirty="0" smtClean="0"/>
              <a:t>Dept./</a:t>
            </a:r>
            <a:endParaRPr lang="zh-TW" altLang="en-US" dirty="0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4941292"/>
            <a:ext cx="1656184" cy="215900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zh-TW" altLang="en-US" sz="18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zh-TW" dirty="0" smtClean="0"/>
              <a:t>Date/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867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sz="quarter" idx="13" hasCustomPrompt="1"/>
          </p:nvPr>
        </p:nvSpPr>
        <p:spPr>
          <a:xfrm>
            <a:off x="705600" y="1512000"/>
            <a:ext cx="792000" cy="396000"/>
          </a:xfrm>
          <a:blipFill dpi="0" rotWithShape="1">
            <a:blip r:embed="rId2"/>
            <a:srcRect/>
            <a:stretch>
              <a:fillRect r="-4000"/>
            </a:stretch>
          </a:blipFill>
          <a:ln>
            <a:solidFill>
              <a:schemeClr val="accent1">
                <a:alpha val="0"/>
              </a:schemeClr>
            </a:solidFill>
          </a:ln>
        </p:spPr>
        <p:txBody>
          <a:bodyPr anchor="ctr" anchorCtr="0">
            <a:noAutofit/>
          </a:bodyPr>
          <a:lstStyle>
            <a:lvl1pPr marL="0" indent="0">
              <a:buNone/>
              <a:defRPr sz="2900" b="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1512000" y="1483891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 smtClean="0"/>
          </a:p>
        </p:txBody>
      </p:sp>
      <p:sp>
        <p:nvSpPr>
          <p:cNvPr id="14" name="文字版面配置區 12"/>
          <p:cNvSpPr>
            <a:spLocks noGrp="1"/>
          </p:cNvSpPr>
          <p:nvPr>
            <p:ph type="body" sz="quarter" idx="19" hasCustomPrompt="1"/>
          </p:nvPr>
        </p:nvSpPr>
        <p:spPr>
          <a:xfrm>
            <a:off x="1512000" y="1771923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15" name="文字版面配置區 12"/>
          <p:cNvSpPr>
            <a:spLocks noGrp="1"/>
          </p:cNvSpPr>
          <p:nvPr>
            <p:ph type="body" sz="quarter" idx="20" hasCustomPrompt="1"/>
          </p:nvPr>
        </p:nvSpPr>
        <p:spPr>
          <a:xfrm>
            <a:off x="1512000" y="2419995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 smtClean="0"/>
          </a:p>
        </p:txBody>
      </p:sp>
      <p:sp>
        <p:nvSpPr>
          <p:cNvPr id="16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1512000" y="2708027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17" name="文字版面配置區 12"/>
          <p:cNvSpPr>
            <a:spLocks noGrp="1"/>
          </p:cNvSpPr>
          <p:nvPr>
            <p:ph type="body" sz="quarter" idx="22" hasCustomPrompt="1"/>
          </p:nvPr>
        </p:nvSpPr>
        <p:spPr>
          <a:xfrm>
            <a:off x="1512000" y="3356992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 smtClean="0"/>
          </a:p>
        </p:txBody>
      </p:sp>
      <p:sp>
        <p:nvSpPr>
          <p:cNvPr id="18" name="文字版面配置區 12"/>
          <p:cNvSpPr>
            <a:spLocks noGrp="1"/>
          </p:cNvSpPr>
          <p:nvPr>
            <p:ph type="body" sz="quarter" idx="23" hasCustomPrompt="1"/>
          </p:nvPr>
        </p:nvSpPr>
        <p:spPr>
          <a:xfrm>
            <a:off x="1512000" y="3645024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19" name="文字版面配置區 12"/>
          <p:cNvSpPr>
            <a:spLocks noGrp="1"/>
          </p:cNvSpPr>
          <p:nvPr>
            <p:ph type="body" sz="quarter" idx="24" hasCustomPrompt="1"/>
          </p:nvPr>
        </p:nvSpPr>
        <p:spPr>
          <a:xfrm>
            <a:off x="1512000" y="4293096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 smtClean="0"/>
          </a:p>
        </p:txBody>
      </p:sp>
      <p:sp>
        <p:nvSpPr>
          <p:cNvPr id="20" name="文字版面配置區 12"/>
          <p:cNvSpPr>
            <a:spLocks noGrp="1"/>
          </p:cNvSpPr>
          <p:nvPr>
            <p:ph type="body" sz="quarter" idx="25" hasCustomPrompt="1"/>
          </p:nvPr>
        </p:nvSpPr>
        <p:spPr>
          <a:xfrm>
            <a:off x="1512000" y="4581128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21" name="文字版面配置區 12"/>
          <p:cNvSpPr>
            <a:spLocks noGrp="1"/>
          </p:cNvSpPr>
          <p:nvPr>
            <p:ph type="body" sz="quarter" idx="26" hasCustomPrompt="1"/>
          </p:nvPr>
        </p:nvSpPr>
        <p:spPr>
          <a:xfrm>
            <a:off x="1512000" y="52292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 smtClean="0"/>
          </a:p>
        </p:txBody>
      </p:sp>
      <p:sp>
        <p:nvSpPr>
          <p:cNvPr id="22" name="文字版面配置區 12"/>
          <p:cNvSpPr>
            <a:spLocks noGrp="1"/>
          </p:cNvSpPr>
          <p:nvPr>
            <p:ph type="body" sz="quarter" idx="27" hasCustomPrompt="1"/>
          </p:nvPr>
        </p:nvSpPr>
        <p:spPr>
          <a:xfrm>
            <a:off x="1512000" y="5517232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pic>
        <p:nvPicPr>
          <p:cNvPr id="23" name="圖片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1839637" cy="406800"/>
          </a:xfrm>
          <a:prstGeom prst="rect">
            <a:avLst/>
          </a:prstGeom>
        </p:spPr>
      </p:pic>
      <p:sp>
        <p:nvSpPr>
          <p:cNvPr id="27" name="文字版面配置區 2"/>
          <p:cNvSpPr>
            <a:spLocks noGrp="1"/>
          </p:cNvSpPr>
          <p:nvPr>
            <p:ph type="body" sz="quarter" idx="29" hasCustomPrompt="1"/>
          </p:nvPr>
        </p:nvSpPr>
        <p:spPr>
          <a:xfrm>
            <a:off x="705600" y="2466000"/>
            <a:ext cx="792000" cy="396000"/>
          </a:xfrm>
          <a:blipFill dpi="0" rotWithShape="1">
            <a:blip r:embed="rId4"/>
            <a:srcRect/>
            <a:stretch>
              <a:fillRect r="-4000"/>
            </a:stretch>
          </a:blipFill>
          <a:ln>
            <a:solidFill>
              <a:schemeClr val="accent1">
                <a:alpha val="0"/>
              </a:schemeClr>
            </a:solidFill>
          </a:ln>
        </p:spPr>
        <p:txBody>
          <a:bodyPr anchor="ctr" anchorCtr="0">
            <a:noAutofit/>
          </a:bodyPr>
          <a:lstStyle>
            <a:lvl1pPr marL="0" indent="0">
              <a:buNone/>
              <a:defRPr sz="2900" b="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8" name="文字版面配置區 2"/>
          <p:cNvSpPr>
            <a:spLocks noGrp="1"/>
          </p:cNvSpPr>
          <p:nvPr>
            <p:ph type="body" sz="quarter" idx="30" hasCustomPrompt="1"/>
          </p:nvPr>
        </p:nvSpPr>
        <p:spPr>
          <a:xfrm>
            <a:off x="705600" y="3384000"/>
            <a:ext cx="792000" cy="396000"/>
          </a:xfrm>
          <a:blipFill dpi="0" rotWithShape="1">
            <a:blip r:embed="rId5"/>
            <a:srcRect/>
            <a:stretch>
              <a:fillRect r="-4000"/>
            </a:stretch>
          </a:blipFill>
          <a:ln>
            <a:solidFill>
              <a:schemeClr val="accent1">
                <a:alpha val="0"/>
              </a:schemeClr>
            </a:solidFill>
          </a:ln>
        </p:spPr>
        <p:txBody>
          <a:bodyPr anchor="ctr" anchorCtr="0">
            <a:noAutofit/>
          </a:bodyPr>
          <a:lstStyle>
            <a:lvl1pPr marL="0" indent="0">
              <a:buNone/>
              <a:defRPr sz="2900" b="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9" name="文字版面配置區 2"/>
          <p:cNvSpPr>
            <a:spLocks noGrp="1"/>
          </p:cNvSpPr>
          <p:nvPr>
            <p:ph type="body" sz="quarter" idx="31" hasCustomPrompt="1"/>
          </p:nvPr>
        </p:nvSpPr>
        <p:spPr>
          <a:xfrm>
            <a:off x="705600" y="4329144"/>
            <a:ext cx="792000" cy="396000"/>
          </a:xfrm>
          <a:blipFill dpi="0" rotWithShape="1">
            <a:blip r:embed="rId6"/>
            <a:srcRect/>
            <a:stretch>
              <a:fillRect r="-4000"/>
            </a:stretch>
          </a:blipFill>
          <a:ln>
            <a:solidFill>
              <a:schemeClr val="accent1">
                <a:alpha val="0"/>
              </a:schemeClr>
            </a:solidFill>
          </a:ln>
        </p:spPr>
        <p:txBody>
          <a:bodyPr anchor="ctr" anchorCtr="0">
            <a:noAutofit/>
          </a:bodyPr>
          <a:lstStyle>
            <a:lvl1pPr marL="0" indent="0">
              <a:buNone/>
              <a:defRPr sz="2900" b="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30" name="文字版面配置區 2"/>
          <p:cNvSpPr>
            <a:spLocks noGrp="1"/>
          </p:cNvSpPr>
          <p:nvPr>
            <p:ph type="body" sz="quarter" idx="32" hasCustomPrompt="1"/>
          </p:nvPr>
        </p:nvSpPr>
        <p:spPr>
          <a:xfrm>
            <a:off x="705600" y="5265248"/>
            <a:ext cx="792000" cy="396000"/>
          </a:xfrm>
          <a:blipFill dpi="0" rotWithShape="1">
            <a:blip r:embed="rId7"/>
            <a:srcRect/>
            <a:stretch>
              <a:fillRect r="-4000"/>
            </a:stretch>
          </a:blipFill>
          <a:ln>
            <a:solidFill>
              <a:schemeClr val="accent1">
                <a:alpha val="0"/>
              </a:schemeClr>
            </a:solidFill>
          </a:ln>
        </p:spPr>
        <p:txBody>
          <a:bodyPr anchor="ctr" anchorCtr="0">
            <a:noAutofit/>
          </a:bodyPr>
          <a:lstStyle>
            <a:lvl1pPr marL="0" indent="0">
              <a:buNone/>
              <a:defRPr sz="2900" b="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pic>
        <p:nvPicPr>
          <p:cNvPr id="2050" name="Picture 2" descr="C:\Users\aiden\Desktop\PPT\未命名-2-01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0"/>
            <a:ext cx="2445818" cy="227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53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683568" y="2780928"/>
            <a:ext cx="2232248" cy="1656184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3600" i="1" baseline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2843808" y="4725144"/>
            <a:ext cx="4680520" cy="333040"/>
          </a:xfrm>
        </p:spPr>
        <p:txBody>
          <a:bodyPr>
            <a:noAutofit/>
          </a:bodyPr>
          <a:lstStyle>
            <a:lvl1pPr algn="l">
              <a:defRPr sz="2600" b="0" spc="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10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2843808" y="5157192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6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265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001" y="6480000"/>
            <a:ext cx="7017440" cy="8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1"/>
          <p:cNvSpPr>
            <a:spLocks noGrp="1"/>
          </p:cNvSpPr>
          <p:nvPr>
            <p:ph type="ctrTitle" hasCustomPrompt="1"/>
          </p:nvPr>
        </p:nvSpPr>
        <p:spPr>
          <a:xfrm>
            <a:off x="1187624" y="503672"/>
            <a:ext cx="4680520" cy="333040"/>
          </a:xfrm>
        </p:spPr>
        <p:txBody>
          <a:bodyPr>
            <a:noAutofit/>
          </a:bodyPr>
          <a:lstStyle>
            <a:lvl1pPr algn="l">
              <a:defRPr sz="2400" b="0" spc="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7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1187624" y="882000"/>
            <a:ext cx="4680520" cy="219152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4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107504" y="288000"/>
            <a:ext cx="1080120" cy="64807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6000" i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58" y="6192000"/>
            <a:ext cx="1630800" cy="360620"/>
          </a:xfrm>
          <a:prstGeom prst="rect">
            <a:avLst/>
          </a:prstGeom>
        </p:spPr>
      </p:pic>
      <p:pic>
        <p:nvPicPr>
          <p:cNvPr id="1026" name="Picture 2" descr="C:\Users\aiden\Desktop\PPT\未命名-2.wm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1115616" cy="19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697600" y="0"/>
            <a:ext cx="446400" cy="446400"/>
          </a:xfrm>
          <a:solidFill>
            <a:schemeClr val="tx1"/>
          </a:solidFill>
        </p:spPr>
        <p:txBody>
          <a:bodyPr/>
          <a:lstStyle>
            <a:lvl1pPr algn="ctr">
              <a:defRPr lang="zh-TW" altLang="en-US" b="1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1187624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7207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001" y="6480000"/>
            <a:ext cx="7017440" cy="8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58" y="6192000"/>
            <a:ext cx="1630800" cy="360620"/>
          </a:xfrm>
          <a:prstGeom prst="rect">
            <a:avLst/>
          </a:prstGeom>
        </p:spPr>
      </p:pic>
      <p:sp>
        <p:nvSpPr>
          <p:cNvPr id="14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697600" y="0"/>
            <a:ext cx="446400" cy="446400"/>
          </a:xfrm>
          <a:solidFill>
            <a:schemeClr val="tx1"/>
          </a:solidFill>
        </p:spPr>
        <p:txBody>
          <a:bodyPr/>
          <a:lstStyle>
            <a:lvl1pPr algn="ctr">
              <a:defRPr lang="zh-TW" altLang="en-US" b="1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5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89959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6" hasCustomPrompt="1"/>
          </p:nvPr>
        </p:nvSpPr>
        <p:spPr>
          <a:xfrm>
            <a:off x="899319" y="1196752"/>
            <a:ext cx="7345363" cy="50460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49413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頁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697600" y="0"/>
            <a:ext cx="446400" cy="446400"/>
          </a:xfrm>
          <a:solidFill>
            <a:schemeClr val="tx1"/>
          </a:solidFill>
        </p:spPr>
        <p:txBody>
          <a:bodyPr/>
          <a:lstStyle>
            <a:lvl1pPr algn="ctr">
              <a:defRPr lang="zh-TW" altLang="en-US" b="1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89959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5"/>
          <p:cNvSpPr>
            <a:spLocks noGrp="1"/>
          </p:cNvSpPr>
          <p:nvPr>
            <p:ph type="body" sz="quarter" idx="26" hasCustomPrompt="1"/>
          </p:nvPr>
        </p:nvSpPr>
        <p:spPr>
          <a:xfrm>
            <a:off x="899319" y="1196752"/>
            <a:ext cx="7345363" cy="50460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6836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7BE43-F0A8-40BC-9422-A07163699F63}" type="datetime1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90C34-6B5D-443C-BE11-2D5B318D86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413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811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642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7936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4</a:t>
            </a:fld>
            <a:endParaRPr lang="en-US" altLang="zh-TW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212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5</a:t>
            </a:fld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4755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6</a:t>
            </a:fld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8454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BBIN Color Type">
      <a:dk1>
        <a:srgbClr val="C12823"/>
      </a:dk1>
      <a:lt1>
        <a:srgbClr val="FFFFFF"/>
      </a:lt1>
      <a:dk2>
        <a:srgbClr val="C12823"/>
      </a:dk2>
      <a:lt2>
        <a:srgbClr val="DCDCDD"/>
      </a:lt2>
      <a:accent1>
        <a:srgbClr val="D91C1E"/>
      </a:accent1>
      <a:accent2>
        <a:srgbClr val="D91C1E"/>
      </a:accent2>
      <a:accent3>
        <a:srgbClr val="E77722"/>
      </a:accent3>
      <a:accent4>
        <a:srgbClr val="ED7800"/>
      </a:accent4>
      <a:accent5>
        <a:srgbClr val="F5CD00"/>
      </a:accent5>
      <a:accent6>
        <a:srgbClr val="888889"/>
      </a:accent6>
      <a:hlink>
        <a:srgbClr val="ED7800"/>
      </a:hlink>
      <a:folHlink>
        <a:srgbClr val="ED7800"/>
      </a:folHlink>
    </a:clrScheme>
    <a:fontScheme name="BBIN Front Type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</Words>
  <Application>Microsoft Office PowerPoint</Application>
  <PresentationFormat>如螢幕大小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Administrator</cp:lastModifiedBy>
  <cp:revision>35</cp:revision>
  <dcterms:created xsi:type="dcterms:W3CDTF">2015-06-18T08:18:20Z</dcterms:created>
  <dcterms:modified xsi:type="dcterms:W3CDTF">2015-06-23T03:38:48Z</dcterms:modified>
</cp:coreProperties>
</file>