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1" r:id="rId3"/>
    <p:sldId id="258" r:id="rId4"/>
    <p:sldId id="262" r:id="rId5"/>
    <p:sldId id="263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91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61506-BA6A-408F-9BC4-154C2CB1B2E4}" type="datetimeFigureOut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0EB56-69DF-4715-923B-213BE3B75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322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337D4-8045-4C2D-A55F-A4B0DBC70891}" type="datetimeFigureOut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7DB73-43B7-4C40-8A67-7697DC39AD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34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683568" y="2735920"/>
            <a:ext cx="5256584" cy="333040"/>
          </a:xfrm>
        </p:spPr>
        <p:txBody>
          <a:bodyPr>
            <a:noAutofit/>
          </a:bodyPr>
          <a:lstStyle>
            <a:lvl1pPr algn="l">
              <a:defRPr sz="3400" b="0" spc="0" baseline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Main Heading Here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683568" y="3474000"/>
            <a:ext cx="5256584" cy="360040"/>
          </a:xfrm>
        </p:spPr>
        <p:txBody>
          <a:bodyPr lIns="108000" anchor="ctr" anchorCtr="0">
            <a:noAutofit/>
          </a:bodyPr>
          <a:lstStyle>
            <a:lvl1pPr marL="0" indent="0" algn="l">
              <a:buNone/>
              <a:defRPr lang="zh-TW" altLang="en-US" sz="1900" baseline="0" dirty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Descriptive Text Here</a:t>
            </a:r>
            <a:endParaRPr lang="zh-TW" altLang="en-US" dirty="0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5256000"/>
            <a:ext cx="2304256" cy="21637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pPr lvl="0"/>
            <a:r>
              <a:rPr lang="en-US" altLang="zh-TW" dirty="0" smtClean="0"/>
              <a:t>Dept.</a:t>
            </a:r>
            <a:endParaRPr lang="zh-TW" altLang="en-US" dirty="0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5814000"/>
            <a:ext cx="2304256" cy="215900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zh-TW" alt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zh-TW" dirty="0" smtClean="0"/>
              <a:t>Date /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000" y="5832000"/>
            <a:ext cx="1261768" cy="713173"/>
          </a:xfrm>
          <a:prstGeom prst="rect">
            <a:avLst/>
          </a:prstGeom>
        </p:spPr>
      </p:pic>
      <p:sp>
        <p:nvSpPr>
          <p:cNvPr id="7" name="文字版面配置區 6"/>
          <p:cNvSpPr>
            <a:spLocks noGrp="1"/>
          </p:cNvSpPr>
          <p:nvPr>
            <p:ph type="body" sz="quarter" idx="15" hasCustomPrompt="1"/>
          </p:nvPr>
        </p:nvSpPr>
        <p:spPr>
          <a:xfrm>
            <a:off x="810000" y="3132000"/>
            <a:ext cx="864096" cy="286767"/>
          </a:xfrm>
          <a:blipFill>
            <a:blip r:embed="rId4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zh-TW" altLang="en-US" dirty="0" smtClean="0"/>
              <a:t>  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867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4201200" y="1386000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14" name="文字版面配置區 12"/>
          <p:cNvSpPr>
            <a:spLocks noGrp="1"/>
          </p:cNvSpPr>
          <p:nvPr>
            <p:ph type="body" sz="quarter" idx="19" hasCustomPrompt="1"/>
          </p:nvPr>
        </p:nvSpPr>
        <p:spPr>
          <a:xfrm>
            <a:off x="4201200" y="1728000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25" name="文字版面配置區 12"/>
          <p:cNvSpPr>
            <a:spLocks noGrp="1"/>
          </p:cNvSpPr>
          <p:nvPr>
            <p:ph type="body" sz="quarter" idx="20" hasCustomPrompt="1"/>
          </p:nvPr>
        </p:nvSpPr>
        <p:spPr>
          <a:xfrm>
            <a:off x="3203848" y="1016840"/>
            <a:ext cx="972000" cy="972000"/>
          </a:xfrm>
          <a:blipFill>
            <a:blip r:embed="rId3"/>
            <a:stretch>
              <a:fillRect r="-4000"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36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26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3672008" y="2069930"/>
            <a:ext cx="972000" cy="972000"/>
          </a:xfrm>
          <a:blipFill>
            <a:blip r:embed="rId3"/>
            <a:stretch>
              <a:fillRect r="-4000"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36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31" name="文字版面配置區 12"/>
          <p:cNvSpPr>
            <a:spLocks noGrp="1"/>
          </p:cNvSpPr>
          <p:nvPr>
            <p:ph type="body" sz="quarter" idx="22" hasCustomPrompt="1"/>
          </p:nvPr>
        </p:nvSpPr>
        <p:spPr>
          <a:xfrm>
            <a:off x="3960040" y="3123020"/>
            <a:ext cx="972000" cy="972000"/>
          </a:xfrm>
          <a:blipFill>
            <a:blip r:embed="rId3"/>
            <a:stretch>
              <a:fillRect r="-4000"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36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32" name="文字版面配置區 12"/>
          <p:cNvSpPr>
            <a:spLocks noGrp="1"/>
          </p:cNvSpPr>
          <p:nvPr>
            <p:ph type="body" sz="quarter" idx="23" hasCustomPrompt="1"/>
          </p:nvPr>
        </p:nvSpPr>
        <p:spPr>
          <a:xfrm>
            <a:off x="3672008" y="4176110"/>
            <a:ext cx="972000" cy="972000"/>
          </a:xfrm>
          <a:blipFill>
            <a:blip r:embed="rId3"/>
            <a:stretch>
              <a:fillRect r="-4000"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36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33" name="文字版面配置區 12"/>
          <p:cNvSpPr>
            <a:spLocks noGrp="1"/>
          </p:cNvSpPr>
          <p:nvPr>
            <p:ph type="body" sz="quarter" idx="24" hasCustomPrompt="1"/>
          </p:nvPr>
        </p:nvSpPr>
        <p:spPr>
          <a:xfrm>
            <a:off x="3203848" y="5229200"/>
            <a:ext cx="972000" cy="972000"/>
          </a:xfrm>
          <a:blipFill>
            <a:blip r:embed="rId3"/>
            <a:stretch>
              <a:fillRect r="-4000"/>
            </a:stretch>
          </a:blipFill>
        </p:spPr>
        <p:txBody>
          <a:bodyPr anchor="ctr" anchorCtr="0">
            <a:noAutofit/>
          </a:bodyPr>
          <a:lstStyle>
            <a:lvl1pPr marL="0" indent="0" algn="ctr">
              <a:buNone/>
              <a:defRPr sz="360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34" name="文字版面配置區 12"/>
          <p:cNvSpPr>
            <a:spLocks noGrp="1"/>
          </p:cNvSpPr>
          <p:nvPr>
            <p:ph type="body" sz="quarter" idx="25" hasCustomPrompt="1"/>
          </p:nvPr>
        </p:nvSpPr>
        <p:spPr>
          <a:xfrm>
            <a:off x="4669200" y="2430000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35" name="文字版面配置區 12"/>
          <p:cNvSpPr>
            <a:spLocks noGrp="1"/>
          </p:cNvSpPr>
          <p:nvPr>
            <p:ph type="body" sz="quarter" idx="26" hasCustomPrompt="1"/>
          </p:nvPr>
        </p:nvSpPr>
        <p:spPr>
          <a:xfrm>
            <a:off x="4669200" y="2772000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36" name="文字版面配置區 12"/>
          <p:cNvSpPr>
            <a:spLocks noGrp="1"/>
          </p:cNvSpPr>
          <p:nvPr>
            <p:ph type="body" sz="quarter" idx="27" hasCustomPrompt="1"/>
          </p:nvPr>
        </p:nvSpPr>
        <p:spPr>
          <a:xfrm>
            <a:off x="4950000" y="3474000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37" name="文字版面配置區 12"/>
          <p:cNvSpPr>
            <a:spLocks noGrp="1"/>
          </p:cNvSpPr>
          <p:nvPr>
            <p:ph type="body" sz="quarter" idx="28" hasCustomPrompt="1"/>
          </p:nvPr>
        </p:nvSpPr>
        <p:spPr>
          <a:xfrm>
            <a:off x="4950000" y="3816000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38" name="文字版面配置區 12"/>
          <p:cNvSpPr>
            <a:spLocks noGrp="1"/>
          </p:cNvSpPr>
          <p:nvPr>
            <p:ph type="body" sz="quarter" idx="29" hasCustomPrompt="1"/>
          </p:nvPr>
        </p:nvSpPr>
        <p:spPr>
          <a:xfrm>
            <a:off x="4669200" y="4554000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39" name="文字版面配置區 12"/>
          <p:cNvSpPr>
            <a:spLocks noGrp="1"/>
          </p:cNvSpPr>
          <p:nvPr>
            <p:ph type="body" sz="quarter" idx="30" hasCustomPrompt="1"/>
          </p:nvPr>
        </p:nvSpPr>
        <p:spPr>
          <a:xfrm>
            <a:off x="4669200" y="4896000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40" name="文字版面配置區 12"/>
          <p:cNvSpPr>
            <a:spLocks noGrp="1"/>
          </p:cNvSpPr>
          <p:nvPr>
            <p:ph type="body" sz="quarter" idx="31" hasCustomPrompt="1"/>
          </p:nvPr>
        </p:nvSpPr>
        <p:spPr>
          <a:xfrm>
            <a:off x="4201200" y="5580000"/>
            <a:ext cx="4104456" cy="2889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ADD YOUR TITLE HERE</a:t>
            </a:r>
            <a:endParaRPr lang="zh-TW" altLang="en-US" dirty="0" smtClean="0"/>
          </a:p>
        </p:txBody>
      </p:sp>
      <p:sp>
        <p:nvSpPr>
          <p:cNvPr id="41" name="文字版面配置區 12"/>
          <p:cNvSpPr>
            <a:spLocks noGrp="1"/>
          </p:cNvSpPr>
          <p:nvPr>
            <p:ph type="body" sz="quarter" idx="32" hasCustomPrompt="1"/>
          </p:nvPr>
        </p:nvSpPr>
        <p:spPr>
          <a:xfrm>
            <a:off x="4201200" y="5922000"/>
            <a:ext cx="4104456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453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6804248" y="4176000"/>
            <a:ext cx="1584176" cy="1080120"/>
          </a:xfrm>
        </p:spPr>
        <p:txBody>
          <a:bodyPr anchor="ctr" anchorCtr="0">
            <a:noAutofit/>
          </a:bodyPr>
          <a:lstStyle>
            <a:lvl1pPr marL="0" indent="0" algn="r">
              <a:buNone/>
              <a:defRPr sz="9400" i="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9" name="標題 1"/>
          <p:cNvSpPr>
            <a:spLocks noGrp="1"/>
          </p:cNvSpPr>
          <p:nvPr>
            <p:ph type="ctrTitle" hasCustomPrompt="1"/>
          </p:nvPr>
        </p:nvSpPr>
        <p:spPr>
          <a:xfrm>
            <a:off x="3995936" y="5256200"/>
            <a:ext cx="4284560" cy="333040"/>
          </a:xfrm>
        </p:spPr>
        <p:txBody>
          <a:bodyPr>
            <a:noAutofit/>
          </a:bodyPr>
          <a:lstStyle>
            <a:lvl1pPr algn="r">
              <a:defRPr sz="2600" b="0" spc="0" baseline="0">
                <a:solidFill>
                  <a:schemeClr val="tx1"/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ADD YOUR TITLE HERE</a:t>
            </a:r>
            <a:endParaRPr lang="zh-TW" altLang="en-US" dirty="0"/>
          </a:p>
        </p:txBody>
      </p:sp>
      <p:sp>
        <p:nvSpPr>
          <p:cNvPr id="10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3995936" y="5661248"/>
            <a:ext cx="4284560" cy="216917"/>
          </a:xfrm>
        </p:spPr>
        <p:txBody>
          <a:bodyPr lIns="90000" rIns="108000" anchor="ctr" anchorCtr="0">
            <a:noAutofit/>
          </a:bodyPr>
          <a:lstStyle>
            <a:lvl1pPr marL="0" indent="0" algn="r">
              <a:buNone/>
              <a:defRPr sz="17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pic>
        <p:nvPicPr>
          <p:cNvPr id="2050" name="Picture 2" descr="C:\Users\aiden\Desktop\PPT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0" y="374400"/>
            <a:ext cx="918896" cy="52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656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818298"/>
          </a:xfrm>
          <a:prstGeom prst="rect">
            <a:avLst/>
          </a:prstGeom>
        </p:spPr>
      </p:pic>
      <p:sp>
        <p:nvSpPr>
          <p:cNvPr id="6" name="標題 1"/>
          <p:cNvSpPr>
            <a:spLocks noGrp="1"/>
          </p:cNvSpPr>
          <p:nvPr>
            <p:ph type="ctrTitle" hasCustomPrompt="1"/>
          </p:nvPr>
        </p:nvSpPr>
        <p:spPr>
          <a:xfrm>
            <a:off x="1259632" y="143632"/>
            <a:ext cx="4680520" cy="333040"/>
          </a:xfrm>
        </p:spPr>
        <p:txBody>
          <a:bodyPr>
            <a:noAutofit/>
          </a:bodyPr>
          <a:lstStyle>
            <a:lvl1pPr algn="l">
              <a:defRPr sz="2000" b="0" spc="0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微軟正黑體" pitchFamily="34" charset="-120"/>
              </a:defRPr>
            </a:lvl1pPr>
          </a:lstStyle>
          <a:p>
            <a:r>
              <a:rPr lang="en-US" altLang="zh-TW" dirty="0" smtClean="0"/>
              <a:t>ADD YOUR TITLE HERE</a:t>
            </a:r>
            <a:endParaRPr lang="zh-TW" altLang="en-US" dirty="0"/>
          </a:p>
        </p:txBody>
      </p:sp>
      <p:sp>
        <p:nvSpPr>
          <p:cNvPr id="7" name="文字版面配置區 12"/>
          <p:cNvSpPr>
            <a:spLocks noGrp="1"/>
          </p:cNvSpPr>
          <p:nvPr>
            <p:ph type="body" sz="quarter" idx="21" hasCustomPrompt="1"/>
          </p:nvPr>
        </p:nvSpPr>
        <p:spPr>
          <a:xfrm>
            <a:off x="1259632" y="496800"/>
            <a:ext cx="4680520" cy="216917"/>
          </a:xfrm>
        </p:spPr>
        <p:txBody>
          <a:bodyPr lIns="108000" anchor="ctr" anchorCtr="0">
            <a:noAutofit/>
          </a:bodyPr>
          <a:lstStyle>
            <a:lvl1pPr marL="0" indent="0">
              <a:buNone/>
              <a:defRPr sz="1400" baseline="0">
                <a:solidFill>
                  <a:schemeClr val="accent6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Descriptive Text Here</a:t>
            </a:r>
            <a:endParaRPr lang="zh-TW" altLang="en-US" dirty="0" smtClean="0"/>
          </a:p>
        </p:txBody>
      </p:sp>
      <p:sp>
        <p:nvSpPr>
          <p:cNvPr id="8" name="文字版面配置區 1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144000"/>
            <a:ext cx="720080" cy="576064"/>
          </a:xfr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4700" i="0" baseline="0">
                <a:solidFill>
                  <a:schemeClr val="tx2"/>
                </a:solidFill>
                <a:latin typeface="Arial" pitchFamily="34" charset="0"/>
                <a:ea typeface="微軟正黑體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 smtClean="0"/>
              <a:t>00</a:t>
            </a:r>
            <a:endParaRPr lang="zh-TW" altLang="en-US" dirty="0" smtClean="0"/>
          </a:p>
        </p:txBody>
      </p:sp>
      <p:sp>
        <p:nvSpPr>
          <p:cNvPr id="17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712000" y="246296"/>
            <a:ext cx="360040" cy="446400"/>
          </a:xfrm>
          <a:noFill/>
        </p:spPr>
        <p:txBody>
          <a:bodyPr lIns="0" rIns="0"/>
          <a:lstStyle>
            <a:lvl1pPr algn="l">
              <a:defRPr lang="zh-TW" altLang="en-US" sz="1400" b="0" baseline="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13" name="內容版面配置區 2"/>
          <p:cNvSpPr>
            <a:spLocks noGrp="1"/>
          </p:cNvSpPr>
          <p:nvPr>
            <p:ph sz="quarter" idx="25" hasCustomPrompt="1"/>
          </p:nvPr>
        </p:nvSpPr>
        <p:spPr>
          <a:xfrm>
            <a:off x="1259632" y="1736738"/>
            <a:ext cx="7344816" cy="33845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9" name="投影片編號版面配置區 25"/>
          <p:cNvSpPr txBox="1">
            <a:spLocks/>
          </p:cNvSpPr>
          <p:nvPr userDrawn="1"/>
        </p:nvSpPr>
        <p:spPr>
          <a:xfrm>
            <a:off x="8424000" y="246296"/>
            <a:ext cx="288032" cy="446400"/>
          </a:xfrm>
          <a:prstGeom prst="rect">
            <a:avLst/>
          </a:prstGeom>
          <a:noFill/>
        </p:spPr>
        <p:txBody>
          <a:bodyPr vert="horz" lIns="0" tIns="45720" rIns="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lang="zh-TW" altLang="en-US" sz="1400" b="0" kern="1200" baseline="0" smtClean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/>
              <a:t>P.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72072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>
            <a:spLocks noGrp="1"/>
          </p:cNvSpPr>
          <p:nvPr>
            <p:ph sz="quarter" idx="25" hasCustomPrompt="1"/>
          </p:nvPr>
        </p:nvSpPr>
        <p:spPr>
          <a:xfrm>
            <a:off x="899592" y="1736738"/>
            <a:ext cx="7344816" cy="33845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18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 smtClean="0"/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文字版面配置區 5"/>
          <p:cNvSpPr>
            <a:spLocks noGrp="1"/>
          </p:cNvSpPr>
          <p:nvPr>
            <p:ph type="body" sz="quarter" idx="26" hasCustomPrompt="1"/>
          </p:nvPr>
        </p:nvSpPr>
        <p:spPr>
          <a:xfrm>
            <a:off x="899319" y="1196752"/>
            <a:ext cx="7345363" cy="50460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zh-TW" dirty="0" smtClean="0"/>
              <a:t>ADD YOUR TEXT HERE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49413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7BE43-F0A8-40BC-9422-A07163699F63}" type="datetime1">
              <a:rPr lang="zh-TW" altLang="en-US" smtClean="0"/>
              <a:t>2015/6/23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90C34-6B5D-443C-BE11-2D5B318D86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413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71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053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630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4</a:t>
            </a:fld>
            <a:endParaRPr lang="en-US" altLang="zh-TW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682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732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BBIN Color Type">
      <a:dk1>
        <a:srgbClr val="C12823"/>
      </a:dk1>
      <a:lt1>
        <a:srgbClr val="FFFFFF"/>
      </a:lt1>
      <a:dk2>
        <a:srgbClr val="C12823"/>
      </a:dk2>
      <a:lt2>
        <a:srgbClr val="DCDCDD"/>
      </a:lt2>
      <a:accent1>
        <a:srgbClr val="D91C1E"/>
      </a:accent1>
      <a:accent2>
        <a:srgbClr val="D91C1E"/>
      </a:accent2>
      <a:accent3>
        <a:srgbClr val="E77722"/>
      </a:accent3>
      <a:accent4>
        <a:srgbClr val="ED7800"/>
      </a:accent4>
      <a:accent5>
        <a:srgbClr val="F5CD00"/>
      </a:accent5>
      <a:accent6>
        <a:srgbClr val="888889"/>
      </a:accent6>
      <a:hlink>
        <a:srgbClr val="ED7800"/>
      </a:hlink>
      <a:folHlink>
        <a:srgbClr val="ED7800"/>
      </a:folHlink>
    </a:clrScheme>
    <a:fontScheme name="BBIN Front Type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</Words>
  <Application>Microsoft Office PowerPoint</Application>
  <PresentationFormat>如螢幕大小 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Administrator</dc:creator>
  <cp:lastModifiedBy>Administrator</cp:lastModifiedBy>
  <cp:revision>55</cp:revision>
  <dcterms:created xsi:type="dcterms:W3CDTF">2015-06-18T08:18:20Z</dcterms:created>
  <dcterms:modified xsi:type="dcterms:W3CDTF">2015-06-23T03:47:13Z</dcterms:modified>
</cp:coreProperties>
</file>