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DF0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1374" y="4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91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61506-BA6A-408F-9BC4-154C2CB1B2E4}" type="datetimeFigureOut">
              <a:rPr lang="zh-TW" altLang="en-US" smtClean="0"/>
              <a:t>2015/6/23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0EB56-69DF-4715-923B-213BE3B75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5322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1337D4-8045-4C2D-A55F-A4B0DBC70891}" type="datetimeFigureOut">
              <a:rPr lang="zh-TW" altLang="en-US" smtClean="0"/>
              <a:t>2015/6/23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D7DB73-43B7-4C40-8A67-7697DC39AD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5343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0"/>
            <a:ext cx="7639050" cy="634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ctrTitle" hasCustomPrompt="1"/>
          </p:nvPr>
        </p:nvSpPr>
        <p:spPr>
          <a:xfrm>
            <a:off x="1943708" y="5013176"/>
            <a:ext cx="5256584" cy="333040"/>
          </a:xfrm>
        </p:spPr>
        <p:txBody>
          <a:bodyPr>
            <a:noAutofit/>
          </a:bodyPr>
          <a:lstStyle>
            <a:lvl1pPr algn="ctr">
              <a:defRPr sz="3400" b="0" spc="0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en-US" altLang="zh-TW" dirty="0" smtClean="0"/>
              <a:t>Main Heading Here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960323" y="5544000"/>
            <a:ext cx="5256584" cy="360040"/>
          </a:xfrm>
        </p:spPr>
        <p:txBody>
          <a:bodyPr lIns="108000" anchor="ctr" anchorCtr="0">
            <a:noAutofit/>
          </a:bodyPr>
          <a:lstStyle>
            <a:lvl1pPr marL="0" indent="0" algn="ctr">
              <a:buNone/>
              <a:defRPr lang="zh-TW" altLang="en-US" sz="2000" baseline="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Descriptive Text Here</a:t>
            </a:r>
            <a:endParaRPr lang="zh-TW" altLang="en-US" dirty="0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3" hasCustomPrompt="1"/>
          </p:nvPr>
        </p:nvSpPr>
        <p:spPr>
          <a:xfrm>
            <a:off x="2483768" y="6390000"/>
            <a:ext cx="2104847" cy="216372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180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 lvl="0"/>
            <a:r>
              <a:rPr lang="en-US" altLang="zh-TW" dirty="0" smtClean="0"/>
              <a:t>Dept.</a:t>
            </a:r>
            <a:endParaRPr lang="zh-TW" altLang="en-US" dirty="0"/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0" y="6390000"/>
            <a:ext cx="2664296" cy="2159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lang="zh-TW" altLang="en-US" sz="1800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zh-TW" dirty="0" smtClean="0"/>
              <a:t>Date /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1385" y="2088000"/>
            <a:ext cx="1401231" cy="792000"/>
          </a:xfrm>
          <a:prstGeom prst="rect">
            <a:avLst/>
          </a:prstGeom>
        </p:spPr>
      </p:pic>
      <p:pic>
        <p:nvPicPr>
          <p:cNvPr id="1026" name="Picture 2" descr="C:\Users\aiden\Desktop\PPT\未命名-1.wmf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000" y="2996952"/>
            <a:ext cx="6300000" cy="100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等腰三角形 4"/>
          <p:cNvSpPr/>
          <p:nvPr userDrawn="1"/>
        </p:nvSpPr>
        <p:spPr>
          <a:xfrm rot="10800000">
            <a:off x="3780000" y="0"/>
            <a:ext cx="1584000" cy="75600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8671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錄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2"/>
          <p:cNvSpPr/>
          <p:nvPr userDrawn="1"/>
        </p:nvSpPr>
        <p:spPr>
          <a:xfrm rot="16200000">
            <a:off x="6372200" y="4086199"/>
            <a:ext cx="2771800" cy="2771800"/>
          </a:xfrm>
          <a:custGeom>
            <a:avLst/>
            <a:gdLst>
              <a:gd name="connsiteX0" fmla="*/ 0 w 937089"/>
              <a:gd name="connsiteY0" fmla="*/ 0 h 937089"/>
              <a:gd name="connsiteX1" fmla="*/ 937089 w 937089"/>
              <a:gd name="connsiteY1" fmla="*/ 0 h 937089"/>
              <a:gd name="connsiteX2" fmla="*/ 937089 w 937089"/>
              <a:gd name="connsiteY2" fmla="*/ 937089 h 937089"/>
              <a:gd name="connsiteX3" fmla="*/ 0 w 937089"/>
              <a:gd name="connsiteY3" fmla="*/ 937089 h 937089"/>
              <a:gd name="connsiteX4" fmla="*/ 0 w 937089"/>
              <a:gd name="connsiteY4" fmla="*/ 0 h 937089"/>
              <a:gd name="connsiteX0" fmla="*/ 0 w 937089"/>
              <a:gd name="connsiteY0" fmla="*/ 0 h 937089"/>
              <a:gd name="connsiteX1" fmla="*/ 937089 w 937089"/>
              <a:gd name="connsiteY1" fmla="*/ 937089 h 937089"/>
              <a:gd name="connsiteX2" fmla="*/ 0 w 937089"/>
              <a:gd name="connsiteY2" fmla="*/ 937089 h 937089"/>
              <a:gd name="connsiteX3" fmla="*/ 0 w 937089"/>
              <a:gd name="connsiteY3" fmla="*/ 0 h 9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7089" h="937089">
                <a:moveTo>
                  <a:pt x="0" y="0"/>
                </a:moveTo>
                <a:lnTo>
                  <a:pt x="937089" y="937089"/>
                </a:lnTo>
                <a:lnTo>
                  <a:pt x="0" y="937089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sz="quarter" idx="18" hasCustomPrompt="1"/>
          </p:nvPr>
        </p:nvSpPr>
        <p:spPr>
          <a:xfrm>
            <a:off x="4266021" y="1116000"/>
            <a:ext cx="611959" cy="288925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8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00</a:t>
            </a:r>
            <a:endParaRPr lang="zh-TW" altLang="en-US" dirty="0" smtClean="0"/>
          </a:p>
        </p:txBody>
      </p:sp>
      <p:sp>
        <p:nvSpPr>
          <p:cNvPr id="14" name="文字版面配置區 12"/>
          <p:cNvSpPr>
            <a:spLocks noGrp="1"/>
          </p:cNvSpPr>
          <p:nvPr>
            <p:ph type="body" sz="quarter" idx="19" hasCustomPrompt="1"/>
          </p:nvPr>
        </p:nvSpPr>
        <p:spPr>
          <a:xfrm>
            <a:off x="2519772" y="1826784"/>
            <a:ext cx="4104456" cy="216917"/>
          </a:xfrm>
        </p:spPr>
        <p:txBody>
          <a:bodyPr lIns="108000" anchor="ctr" anchorCtr="0">
            <a:noAutofit/>
          </a:bodyPr>
          <a:lstStyle>
            <a:lvl1pPr marL="0" indent="0" algn="ctr">
              <a:buNone/>
              <a:defRPr sz="170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Descriptive Text Here</a:t>
            </a:r>
            <a:endParaRPr lang="zh-TW" altLang="en-US" dirty="0" smtClean="0"/>
          </a:p>
        </p:txBody>
      </p:sp>
      <p:sp>
        <p:nvSpPr>
          <p:cNvPr id="3" name="矩形 2"/>
          <p:cNvSpPr/>
          <p:nvPr userDrawn="1"/>
        </p:nvSpPr>
        <p:spPr>
          <a:xfrm rot="5400000">
            <a:off x="0" y="0"/>
            <a:ext cx="1164164" cy="1164164"/>
          </a:xfrm>
          <a:custGeom>
            <a:avLst/>
            <a:gdLst>
              <a:gd name="connsiteX0" fmla="*/ 0 w 937089"/>
              <a:gd name="connsiteY0" fmla="*/ 0 h 937089"/>
              <a:gd name="connsiteX1" fmla="*/ 937089 w 937089"/>
              <a:gd name="connsiteY1" fmla="*/ 0 h 937089"/>
              <a:gd name="connsiteX2" fmla="*/ 937089 w 937089"/>
              <a:gd name="connsiteY2" fmla="*/ 937089 h 937089"/>
              <a:gd name="connsiteX3" fmla="*/ 0 w 937089"/>
              <a:gd name="connsiteY3" fmla="*/ 937089 h 937089"/>
              <a:gd name="connsiteX4" fmla="*/ 0 w 937089"/>
              <a:gd name="connsiteY4" fmla="*/ 0 h 937089"/>
              <a:gd name="connsiteX0" fmla="*/ 0 w 937089"/>
              <a:gd name="connsiteY0" fmla="*/ 0 h 937089"/>
              <a:gd name="connsiteX1" fmla="*/ 937089 w 937089"/>
              <a:gd name="connsiteY1" fmla="*/ 937089 h 937089"/>
              <a:gd name="connsiteX2" fmla="*/ 0 w 937089"/>
              <a:gd name="connsiteY2" fmla="*/ 937089 h 937089"/>
              <a:gd name="connsiteX3" fmla="*/ 0 w 937089"/>
              <a:gd name="connsiteY3" fmla="*/ 0 h 9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7089" h="937089">
                <a:moveTo>
                  <a:pt x="0" y="0"/>
                </a:moveTo>
                <a:lnTo>
                  <a:pt x="937089" y="937089"/>
                </a:lnTo>
                <a:lnTo>
                  <a:pt x="0" y="937089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1" name="Picture 2" descr="C:\Users\aiden\Desktop\PPT\logo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22000" y="6048000"/>
            <a:ext cx="918896" cy="52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文字版面配置區 12"/>
          <p:cNvSpPr>
            <a:spLocks noGrp="1"/>
          </p:cNvSpPr>
          <p:nvPr>
            <p:ph type="body" sz="quarter" idx="20" hasCustomPrompt="1"/>
          </p:nvPr>
        </p:nvSpPr>
        <p:spPr>
          <a:xfrm>
            <a:off x="2519772" y="1484784"/>
            <a:ext cx="4104456" cy="288925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100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ADD YOUR TITLE HERE</a:t>
            </a:r>
            <a:endParaRPr lang="zh-TW" altLang="en-US" dirty="0" smtClean="0"/>
          </a:p>
        </p:txBody>
      </p:sp>
      <p:sp>
        <p:nvSpPr>
          <p:cNvPr id="27" name="文字版面配置區 12"/>
          <p:cNvSpPr>
            <a:spLocks noGrp="1"/>
          </p:cNvSpPr>
          <p:nvPr>
            <p:ph type="body" sz="quarter" idx="21" hasCustomPrompt="1"/>
          </p:nvPr>
        </p:nvSpPr>
        <p:spPr>
          <a:xfrm>
            <a:off x="4266021" y="2213267"/>
            <a:ext cx="611959" cy="288925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800" baseline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00</a:t>
            </a:r>
            <a:endParaRPr lang="zh-TW" altLang="en-US" dirty="0" smtClean="0"/>
          </a:p>
        </p:txBody>
      </p:sp>
      <p:sp>
        <p:nvSpPr>
          <p:cNvPr id="28" name="文字版面配置區 12"/>
          <p:cNvSpPr>
            <a:spLocks noGrp="1"/>
          </p:cNvSpPr>
          <p:nvPr>
            <p:ph type="body" sz="quarter" idx="22" hasCustomPrompt="1"/>
          </p:nvPr>
        </p:nvSpPr>
        <p:spPr>
          <a:xfrm>
            <a:off x="2519772" y="2924051"/>
            <a:ext cx="4104456" cy="216917"/>
          </a:xfrm>
        </p:spPr>
        <p:txBody>
          <a:bodyPr lIns="108000" anchor="ctr" anchorCtr="0">
            <a:noAutofit/>
          </a:bodyPr>
          <a:lstStyle>
            <a:lvl1pPr marL="0" indent="0" algn="ctr">
              <a:buNone/>
              <a:defRPr sz="170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Descriptive Text Here</a:t>
            </a:r>
            <a:endParaRPr lang="zh-TW" altLang="en-US" dirty="0" smtClean="0"/>
          </a:p>
        </p:txBody>
      </p:sp>
      <p:sp>
        <p:nvSpPr>
          <p:cNvPr id="29" name="文字版面配置區 12"/>
          <p:cNvSpPr>
            <a:spLocks noGrp="1"/>
          </p:cNvSpPr>
          <p:nvPr>
            <p:ph type="body" sz="quarter" idx="23" hasCustomPrompt="1"/>
          </p:nvPr>
        </p:nvSpPr>
        <p:spPr>
          <a:xfrm>
            <a:off x="2519772" y="2582051"/>
            <a:ext cx="4104456" cy="288925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100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ADD YOUR TITLE HERE</a:t>
            </a:r>
            <a:endParaRPr lang="zh-TW" altLang="en-US" dirty="0" smtClean="0"/>
          </a:p>
        </p:txBody>
      </p:sp>
      <p:sp>
        <p:nvSpPr>
          <p:cNvPr id="44" name="文字版面配置區 12"/>
          <p:cNvSpPr>
            <a:spLocks noGrp="1"/>
          </p:cNvSpPr>
          <p:nvPr>
            <p:ph type="body" sz="quarter" idx="24" hasCustomPrompt="1"/>
          </p:nvPr>
        </p:nvSpPr>
        <p:spPr>
          <a:xfrm>
            <a:off x="4266021" y="3293387"/>
            <a:ext cx="611959" cy="288925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800" baseline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00</a:t>
            </a:r>
            <a:endParaRPr lang="zh-TW" altLang="en-US" dirty="0" smtClean="0"/>
          </a:p>
        </p:txBody>
      </p:sp>
      <p:sp>
        <p:nvSpPr>
          <p:cNvPr id="45" name="文字版面配置區 12"/>
          <p:cNvSpPr>
            <a:spLocks noGrp="1"/>
          </p:cNvSpPr>
          <p:nvPr>
            <p:ph type="body" sz="quarter" idx="25" hasCustomPrompt="1"/>
          </p:nvPr>
        </p:nvSpPr>
        <p:spPr>
          <a:xfrm>
            <a:off x="2519772" y="4004171"/>
            <a:ext cx="4104456" cy="216917"/>
          </a:xfrm>
        </p:spPr>
        <p:txBody>
          <a:bodyPr lIns="108000" anchor="ctr" anchorCtr="0">
            <a:noAutofit/>
          </a:bodyPr>
          <a:lstStyle>
            <a:lvl1pPr marL="0" indent="0" algn="ctr">
              <a:buNone/>
              <a:defRPr sz="170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Descriptive Text Here</a:t>
            </a:r>
            <a:endParaRPr lang="zh-TW" altLang="en-US" dirty="0" smtClean="0"/>
          </a:p>
        </p:txBody>
      </p:sp>
      <p:sp>
        <p:nvSpPr>
          <p:cNvPr id="46" name="文字版面配置區 12"/>
          <p:cNvSpPr>
            <a:spLocks noGrp="1"/>
          </p:cNvSpPr>
          <p:nvPr>
            <p:ph type="body" sz="quarter" idx="26" hasCustomPrompt="1"/>
          </p:nvPr>
        </p:nvSpPr>
        <p:spPr>
          <a:xfrm>
            <a:off x="2519772" y="3662171"/>
            <a:ext cx="4104456" cy="288925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100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ADD YOUR TITLE HERE</a:t>
            </a:r>
            <a:endParaRPr lang="zh-TW" altLang="en-US" dirty="0" smtClean="0"/>
          </a:p>
        </p:txBody>
      </p:sp>
      <p:sp>
        <p:nvSpPr>
          <p:cNvPr id="47" name="文字版面配置區 12"/>
          <p:cNvSpPr>
            <a:spLocks noGrp="1"/>
          </p:cNvSpPr>
          <p:nvPr>
            <p:ph type="body" sz="quarter" idx="27" hasCustomPrompt="1"/>
          </p:nvPr>
        </p:nvSpPr>
        <p:spPr>
          <a:xfrm>
            <a:off x="4266021" y="4437112"/>
            <a:ext cx="611959" cy="288925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800" baseline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00</a:t>
            </a:r>
            <a:endParaRPr lang="zh-TW" altLang="en-US" dirty="0" smtClean="0"/>
          </a:p>
        </p:txBody>
      </p:sp>
      <p:sp>
        <p:nvSpPr>
          <p:cNvPr id="48" name="文字版面配置區 12"/>
          <p:cNvSpPr>
            <a:spLocks noGrp="1"/>
          </p:cNvSpPr>
          <p:nvPr>
            <p:ph type="body" sz="quarter" idx="28" hasCustomPrompt="1"/>
          </p:nvPr>
        </p:nvSpPr>
        <p:spPr>
          <a:xfrm>
            <a:off x="2519772" y="5147896"/>
            <a:ext cx="4104456" cy="216917"/>
          </a:xfrm>
        </p:spPr>
        <p:txBody>
          <a:bodyPr lIns="108000" anchor="ctr" anchorCtr="0">
            <a:noAutofit/>
          </a:bodyPr>
          <a:lstStyle>
            <a:lvl1pPr marL="0" indent="0" algn="ctr">
              <a:buNone/>
              <a:defRPr sz="170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Descriptive Text Here</a:t>
            </a:r>
            <a:endParaRPr lang="zh-TW" altLang="en-US" dirty="0" smtClean="0"/>
          </a:p>
        </p:txBody>
      </p:sp>
      <p:sp>
        <p:nvSpPr>
          <p:cNvPr id="49" name="文字版面配置區 12"/>
          <p:cNvSpPr>
            <a:spLocks noGrp="1"/>
          </p:cNvSpPr>
          <p:nvPr>
            <p:ph type="body" sz="quarter" idx="29" hasCustomPrompt="1"/>
          </p:nvPr>
        </p:nvSpPr>
        <p:spPr>
          <a:xfrm>
            <a:off x="2519772" y="4805896"/>
            <a:ext cx="4104456" cy="288925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100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ADD YOUR TITLE HERE</a:t>
            </a:r>
            <a:endParaRPr lang="zh-TW" altLang="en-US" dirty="0" smtClean="0"/>
          </a:p>
        </p:txBody>
      </p:sp>
      <p:sp>
        <p:nvSpPr>
          <p:cNvPr id="50" name="文字版面配置區 12"/>
          <p:cNvSpPr>
            <a:spLocks noGrp="1"/>
          </p:cNvSpPr>
          <p:nvPr>
            <p:ph type="body" sz="quarter" idx="30" hasCustomPrompt="1"/>
          </p:nvPr>
        </p:nvSpPr>
        <p:spPr>
          <a:xfrm>
            <a:off x="4266021" y="5491625"/>
            <a:ext cx="611959" cy="288925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800" baseline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00</a:t>
            </a:r>
            <a:endParaRPr lang="zh-TW" altLang="en-US" dirty="0" smtClean="0"/>
          </a:p>
        </p:txBody>
      </p:sp>
      <p:sp>
        <p:nvSpPr>
          <p:cNvPr id="51" name="文字版面配置區 12"/>
          <p:cNvSpPr>
            <a:spLocks noGrp="1"/>
          </p:cNvSpPr>
          <p:nvPr>
            <p:ph type="body" sz="quarter" idx="31" hasCustomPrompt="1"/>
          </p:nvPr>
        </p:nvSpPr>
        <p:spPr>
          <a:xfrm>
            <a:off x="2519772" y="6202409"/>
            <a:ext cx="4104456" cy="216917"/>
          </a:xfrm>
        </p:spPr>
        <p:txBody>
          <a:bodyPr lIns="108000" anchor="ctr" anchorCtr="0">
            <a:noAutofit/>
          </a:bodyPr>
          <a:lstStyle>
            <a:lvl1pPr marL="0" indent="0" algn="ctr">
              <a:buNone/>
              <a:defRPr sz="170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Descriptive Text Here</a:t>
            </a:r>
            <a:endParaRPr lang="zh-TW" altLang="en-US" dirty="0" smtClean="0"/>
          </a:p>
        </p:txBody>
      </p:sp>
      <p:sp>
        <p:nvSpPr>
          <p:cNvPr id="52" name="文字版面配置區 12"/>
          <p:cNvSpPr>
            <a:spLocks noGrp="1"/>
          </p:cNvSpPr>
          <p:nvPr>
            <p:ph type="body" sz="quarter" idx="32" hasCustomPrompt="1"/>
          </p:nvPr>
        </p:nvSpPr>
        <p:spPr>
          <a:xfrm>
            <a:off x="2519772" y="5860409"/>
            <a:ext cx="4104456" cy="288925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100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ADD YOUR TITLE HERE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84538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版面配置區 12"/>
          <p:cNvSpPr>
            <a:spLocks noGrp="1"/>
          </p:cNvSpPr>
          <p:nvPr>
            <p:ph type="body" sz="quarter" idx="18" hasCustomPrompt="1"/>
          </p:nvPr>
        </p:nvSpPr>
        <p:spPr>
          <a:xfrm>
            <a:off x="1547664" y="4437112"/>
            <a:ext cx="1872208" cy="1368152"/>
          </a:xfrm>
        </p:spPr>
        <p:txBody>
          <a:bodyPr lIns="0" rIns="0" anchor="ctr" anchorCtr="0">
            <a:noAutofit/>
          </a:bodyPr>
          <a:lstStyle>
            <a:lvl1pPr marL="0" indent="0" algn="r">
              <a:buNone/>
              <a:defRPr sz="12000" i="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01</a:t>
            </a:r>
            <a:endParaRPr lang="zh-TW" altLang="en-US" dirty="0" smtClean="0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3455792" y="4725144"/>
            <a:ext cx="4284560" cy="333040"/>
          </a:xfrm>
        </p:spPr>
        <p:txBody>
          <a:bodyPr lIns="0">
            <a:noAutofit/>
          </a:bodyPr>
          <a:lstStyle>
            <a:lvl1pPr algn="l">
              <a:defRPr sz="2800" b="0" spc="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en-US" altLang="zh-TW" dirty="0" smtClean="0"/>
              <a:t>ADD YOUR TITLE HERE</a:t>
            </a:r>
            <a:endParaRPr lang="zh-TW" altLang="en-US" dirty="0"/>
          </a:p>
        </p:txBody>
      </p:sp>
      <p:sp>
        <p:nvSpPr>
          <p:cNvPr id="10" name="文字版面配置區 12"/>
          <p:cNvSpPr>
            <a:spLocks noGrp="1"/>
          </p:cNvSpPr>
          <p:nvPr>
            <p:ph type="body" sz="quarter" idx="21" hasCustomPrompt="1"/>
          </p:nvPr>
        </p:nvSpPr>
        <p:spPr>
          <a:xfrm>
            <a:off x="3438000" y="5112001"/>
            <a:ext cx="4302352" cy="189208"/>
          </a:xfrm>
        </p:spPr>
        <p:txBody>
          <a:bodyPr lIns="36000" rIns="90000" anchor="ctr" anchorCtr="0">
            <a:noAutofit/>
          </a:bodyPr>
          <a:lstStyle>
            <a:lvl1pPr marL="0" indent="0" algn="l">
              <a:buNone/>
              <a:defRPr sz="170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Descriptive Text Here</a:t>
            </a:r>
            <a:endParaRPr lang="zh-TW" altLang="en-US" dirty="0" smtClean="0"/>
          </a:p>
        </p:txBody>
      </p:sp>
      <p:pic>
        <p:nvPicPr>
          <p:cNvPr id="6" name="Picture 2" descr="C:\Users\aiden\Desktop\PPT\未命名-1.wmf"/>
          <p:cNvPicPr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474000" y="5589240"/>
            <a:ext cx="5670000" cy="1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2656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8424000" y="6192000"/>
            <a:ext cx="720000" cy="396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zh-TW" altLang="en-US"/>
          </a:p>
        </p:txBody>
      </p:sp>
      <p:sp>
        <p:nvSpPr>
          <p:cNvPr id="6" name="標題 1"/>
          <p:cNvSpPr>
            <a:spLocks noGrp="1"/>
          </p:cNvSpPr>
          <p:nvPr>
            <p:ph type="ctrTitle" hasCustomPrompt="1"/>
          </p:nvPr>
        </p:nvSpPr>
        <p:spPr>
          <a:xfrm>
            <a:off x="3635896" y="6165304"/>
            <a:ext cx="4680520" cy="216024"/>
          </a:xfrm>
        </p:spPr>
        <p:txBody>
          <a:bodyPr>
            <a:noAutofit/>
          </a:bodyPr>
          <a:lstStyle>
            <a:lvl1pPr algn="r">
              <a:defRPr sz="1600" b="0" spc="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en-US" altLang="zh-TW" dirty="0" smtClean="0"/>
              <a:t>ADD YOUR TITLE HERE</a:t>
            </a:r>
            <a:endParaRPr lang="zh-TW" altLang="en-US" dirty="0"/>
          </a:p>
        </p:txBody>
      </p:sp>
      <p:sp>
        <p:nvSpPr>
          <p:cNvPr id="7" name="文字版面配置區 12"/>
          <p:cNvSpPr>
            <a:spLocks noGrp="1"/>
          </p:cNvSpPr>
          <p:nvPr>
            <p:ph type="body" sz="quarter" idx="21" hasCustomPrompt="1"/>
          </p:nvPr>
        </p:nvSpPr>
        <p:spPr>
          <a:xfrm>
            <a:off x="3635896" y="6381328"/>
            <a:ext cx="4680520" cy="216917"/>
          </a:xfrm>
        </p:spPr>
        <p:txBody>
          <a:bodyPr lIns="108000" rIns="108000" anchor="ctr" anchorCtr="0">
            <a:noAutofit/>
          </a:bodyPr>
          <a:lstStyle>
            <a:lvl1pPr marL="0" indent="0" algn="r">
              <a:buNone/>
              <a:defRPr sz="120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Descriptive Text Here</a:t>
            </a:r>
            <a:endParaRPr lang="zh-TW" altLang="en-US" dirty="0" smtClean="0"/>
          </a:p>
        </p:txBody>
      </p:sp>
      <p:sp>
        <p:nvSpPr>
          <p:cNvPr id="8" name="文字版面配置區 12"/>
          <p:cNvSpPr>
            <a:spLocks noGrp="1"/>
          </p:cNvSpPr>
          <p:nvPr>
            <p:ph type="body" sz="quarter" idx="18" hasCustomPrompt="1"/>
          </p:nvPr>
        </p:nvSpPr>
        <p:spPr>
          <a:xfrm>
            <a:off x="107504" y="216000"/>
            <a:ext cx="1080120" cy="648072"/>
          </a:xfrm>
          <a:effectLst>
            <a:outerShdw blurRad="101600" dist="101600" dir="2700000" algn="tl" rotWithShape="0">
              <a:prstClr val="black">
                <a:alpha val="60000"/>
              </a:prstClr>
            </a:outerShdw>
          </a:effectLst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6000" i="0" baseline="0">
                <a:solidFill>
                  <a:schemeClr val="bg1"/>
                </a:solidFill>
                <a:effectLst/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00</a:t>
            </a:r>
            <a:endParaRPr lang="zh-TW" altLang="en-US" dirty="0" smtClean="0"/>
          </a:p>
        </p:txBody>
      </p:sp>
      <p:sp>
        <p:nvSpPr>
          <p:cNvPr id="17" name="投影片編號版面配置區 25"/>
          <p:cNvSpPr>
            <a:spLocks noGrp="1"/>
          </p:cNvSpPr>
          <p:nvPr>
            <p:ph type="sldNum" sz="quarter" idx="24"/>
          </p:nvPr>
        </p:nvSpPr>
        <p:spPr>
          <a:xfrm>
            <a:off x="8748000" y="6174000"/>
            <a:ext cx="396000" cy="414000"/>
          </a:xfrm>
          <a:noFill/>
        </p:spPr>
        <p:txBody>
          <a:bodyPr lIns="0" rIns="0"/>
          <a:lstStyle>
            <a:lvl1pPr algn="l">
              <a:defRPr lang="zh-TW" altLang="en-US" sz="1500" b="0" baseline="0" smtClean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fld id="{72F1D19E-ECCD-42C2-A508-F8AE06DCF5E2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  <p:sp>
        <p:nvSpPr>
          <p:cNvPr id="13" name="內容版面配置區 2"/>
          <p:cNvSpPr>
            <a:spLocks noGrp="1"/>
          </p:cNvSpPr>
          <p:nvPr>
            <p:ph sz="quarter" idx="25" hasCustomPrompt="1"/>
          </p:nvPr>
        </p:nvSpPr>
        <p:spPr>
          <a:xfrm>
            <a:off x="1259632" y="1736738"/>
            <a:ext cx="7344816" cy="338452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zh-TW" dirty="0" smtClean="0"/>
              <a:t>ADD YOUR TEXT HERE</a:t>
            </a:r>
            <a:endParaRPr lang="zh-TW" altLang="en-US" dirty="0" smtClean="0"/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pic>
        <p:nvPicPr>
          <p:cNvPr id="9" name="Picture 2" descr="C:\Users\aiden\Desktop\PPT\未命名-1.wmf"/>
          <p:cNvPicPr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8000" y="6713999"/>
            <a:ext cx="9180000" cy="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投影片編號版面配置區 25"/>
          <p:cNvSpPr txBox="1">
            <a:spLocks/>
          </p:cNvSpPr>
          <p:nvPr userDrawn="1"/>
        </p:nvSpPr>
        <p:spPr>
          <a:xfrm>
            <a:off x="8532000" y="6174000"/>
            <a:ext cx="192482" cy="414000"/>
          </a:xfrm>
          <a:prstGeom prst="rect">
            <a:avLst/>
          </a:prstGeom>
          <a:noFill/>
        </p:spPr>
        <p:txBody>
          <a:bodyPr vert="horz" lIns="0" tIns="45720" rIns="0" bIns="45720" rtlCol="0" anchor="ctr"/>
          <a:lstStyle>
            <a:defPPr>
              <a:defRPr lang="zh-TW"/>
            </a:defPPr>
            <a:lvl1pPr marL="0" algn="l" defTabSz="914400" rtl="0" eaLnBrk="1" latinLnBrk="0" hangingPunct="1">
              <a:defRPr lang="zh-TW" altLang="en-US" sz="1200" b="1" kern="1200" baseline="0" smtClean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1500" b="0" dirty="0" smtClean="0"/>
              <a:t>P.</a:t>
            </a:r>
            <a:endParaRPr lang="en-US" altLang="zh-TW" sz="1500" b="0" dirty="0"/>
          </a:p>
        </p:txBody>
      </p:sp>
    </p:spTree>
    <p:extLst>
      <p:ext uri="{BB962C8B-B14F-4D97-AF65-F5344CB8AC3E}">
        <p14:creationId xmlns:p14="http://schemas.microsoft.com/office/powerpoint/2010/main" val="2172072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容">
    <p:bg>
      <p:bgPr>
        <a:solidFill>
          <a:srgbClr val="EDED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iden\Desktop\PPT\未命名-1.wmf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8000" y="6713999"/>
            <a:ext cx="9180000" cy="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內容版面配置區 2"/>
          <p:cNvSpPr>
            <a:spLocks noGrp="1"/>
          </p:cNvSpPr>
          <p:nvPr>
            <p:ph sz="quarter" idx="25" hasCustomPrompt="1"/>
          </p:nvPr>
        </p:nvSpPr>
        <p:spPr>
          <a:xfrm>
            <a:off x="899592" y="1736738"/>
            <a:ext cx="7344816" cy="338452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6">
                    <a:lumMod val="50000"/>
                  </a:schemeClr>
                </a:solidFill>
              </a:defRPr>
            </a:lvl1pPr>
            <a:lvl2pPr>
              <a:defRPr sz="1800">
                <a:solidFill>
                  <a:schemeClr val="accent6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altLang="zh-TW" dirty="0" smtClean="0"/>
              <a:t>ADD YOUR TEXT HERE</a:t>
            </a:r>
            <a:endParaRPr lang="zh-TW" altLang="en-US" dirty="0" smtClean="0"/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12" name="文字版面配置區 5"/>
          <p:cNvSpPr>
            <a:spLocks noGrp="1"/>
          </p:cNvSpPr>
          <p:nvPr>
            <p:ph type="body" sz="quarter" idx="26" hasCustomPrompt="1"/>
          </p:nvPr>
        </p:nvSpPr>
        <p:spPr>
          <a:xfrm>
            <a:off x="899319" y="1196752"/>
            <a:ext cx="7345363" cy="50460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altLang="zh-TW" dirty="0" smtClean="0"/>
              <a:t>ADD YOUR TEXT HERE</a:t>
            </a:r>
            <a:endParaRPr lang="zh-TW" altLang="en-US" dirty="0"/>
          </a:p>
        </p:txBody>
      </p:sp>
      <p:sp>
        <p:nvSpPr>
          <p:cNvPr id="14" name="矩形 13"/>
          <p:cNvSpPr/>
          <p:nvPr userDrawn="1"/>
        </p:nvSpPr>
        <p:spPr>
          <a:xfrm>
            <a:off x="8424000" y="6192000"/>
            <a:ext cx="720000" cy="396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zh-TW" altLang="en-US"/>
          </a:p>
        </p:txBody>
      </p:sp>
      <p:sp>
        <p:nvSpPr>
          <p:cNvPr id="15" name="投影片編號版面配置區 25"/>
          <p:cNvSpPr>
            <a:spLocks noGrp="1"/>
          </p:cNvSpPr>
          <p:nvPr>
            <p:ph type="sldNum" sz="quarter" idx="24"/>
          </p:nvPr>
        </p:nvSpPr>
        <p:spPr>
          <a:xfrm>
            <a:off x="8748000" y="6174000"/>
            <a:ext cx="396000" cy="414000"/>
          </a:xfrm>
          <a:noFill/>
        </p:spPr>
        <p:txBody>
          <a:bodyPr lIns="0" rIns="0"/>
          <a:lstStyle>
            <a:lvl1pPr algn="l">
              <a:defRPr lang="zh-TW" altLang="en-US" sz="1500" b="0" baseline="0" smtClean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fld id="{72F1D19E-ECCD-42C2-A508-F8AE06DCF5E2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  <p:sp>
        <p:nvSpPr>
          <p:cNvPr id="16" name="投影片編號版面配置區 25"/>
          <p:cNvSpPr txBox="1">
            <a:spLocks/>
          </p:cNvSpPr>
          <p:nvPr userDrawn="1"/>
        </p:nvSpPr>
        <p:spPr>
          <a:xfrm>
            <a:off x="8532000" y="6174000"/>
            <a:ext cx="192482" cy="414000"/>
          </a:xfrm>
          <a:prstGeom prst="rect">
            <a:avLst/>
          </a:prstGeom>
          <a:noFill/>
        </p:spPr>
        <p:txBody>
          <a:bodyPr vert="horz" lIns="0" tIns="45720" rIns="0" bIns="45720" rtlCol="0" anchor="ctr"/>
          <a:lstStyle>
            <a:defPPr>
              <a:defRPr lang="zh-TW"/>
            </a:defPPr>
            <a:lvl1pPr marL="0" algn="l" defTabSz="914400" rtl="0" eaLnBrk="1" latinLnBrk="0" hangingPunct="1">
              <a:defRPr lang="zh-TW" altLang="en-US" sz="1200" b="1" kern="1200" baseline="0" smtClean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1500" b="0" dirty="0" smtClean="0"/>
              <a:t>P.</a:t>
            </a:r>
            <a:endParaRPr lang="en-US" altLang="zh-TW" sz="1500" b="0" dirty="0"/>
          </a:p>
        </p:txBody>
      </p:sp>
    </p:spTree>
    <p:extLst>
      <p:ext uri="{BB962C8B-B14F-4D97-AF65-F5344CB8AC3E}">
        <p14:creationId xmlns:p14="http://schemas.microsoft.com/office/powerpoint/2010/main" val="1406203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7BE43-F0A8-40BC-9422-A07163699F63}" type="datetime1">
              <a:rPr lang="zh-TW" altLang="en-US" smtClean="0"/>
              <a:t>2015/6/23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90C34-6B5D-443C-BE11-2D5B318D86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4132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326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文字版面配置區 10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5" name="文字版面配置區 14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6" name="文字版面配置區 15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958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標題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014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2F1D19E-ECCD-42C2-A508-F8AE06DCF5E2}" type="slidenum">
              <a:rPr lang="en-US" altLang="zh-TW" smtClean="0"/>
              <a:pPr/>
              <a:t>4</a:t>
            </a:fld>
            <a:endParaRPr lang="en-US" altLang="zh-TW" dirty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566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2F1D19E-ECCD-42C2-A508-F8AE06DCF5E2}" type="slidenum">
              <a:rPr lang="en-US" altLang="zh-TW" smtClean="0"/>
              <a:pPr/>
              <a:t>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1562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BBIN Color Type">
      <a:dk1>
        <a:srgbClr val="C12823"/>
      </a:dk1>
      <a:lt1>
        <a:srgbClr val="FFFFFF"/>
      </a:lt1>
      <a:dk2>
        <a:srgbClr val="C12823"/>
      </a:dk2>
      <a:lt2>
        <a:srgbClr val="DCDCDD"/>
      </a:lt2>
      <a:accent1>
        <a:srgbClr val="D91C1E"/>
      </a:accent1>
      <a:accent2>
        <a:srgbClr val="D91C1E"/>
      </a:accent2>
      <a:accent3>
        <a:srgbClr val="E77722"/>
      </a:accent3>
      <a:accent4>
        <a:srgbClr val="ED7800"/>
      </a:accent4>
      <a:accent5>
        <a:srgbClr val="F5CD00"/>
      </a:accent5>
      <a:accent6>
        <a:srgbClr val="888889"/>
      </a:accent6>
      <a:hlink>
        <a:srgbClr val="ED7800"/>
      </a:hlink>
      <a:folHlink>
        <a:srgbClr val="ED7800"/>
      </a:folHlink>
    </a:clrScheme>
    <a:fontScheme name="BBIN Front Type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</TotalTime>
  <Words>2</Words>
  <Application>Microsoft Office PowerPoint</Application>
  <PresentationFormat>如螢幕大小 (4:3)</PresentationFormat>
  <Paragraphs>2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Administrator</dc:creator>
  <cp:lastModifiedBy>Administrator</cp:lastModifiedBy>
  <cp:revision>63</cp:revision>
  <dcterms:created xsi:type="dcterms:W3CDTF">2015-06-18T08:18:20Z</dcterms:created>
  <dcterms:modified xsi:type="dcterms:W3CDTF">2015-06-23T03:36:23Z</dcterms:modified>
</cp:coreProperties>
</file>