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8889"/>
    <a:srgbClr val="E13763"/>
    <a:srgbClr val="717071"/>
    <a:srgbClr val="BFCC00"/>
    <a:srgbClr val="2A1511"/>
    <a:srgbClr val="595757"/>
    <a:srgbClr val="8F9227"/>
    <a:srgbClr val="ECEDD3"/>
    <a:srgbClr val="DADBA9"/>
    <a:srgbClr val="C7C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8359" autoAdjust="0"/>
    <p:restoredTop sz="94660"/>
  </p:normalViewPr>
  <p:slideViewPr>
    <p:cSldViewPr>
      <p:cViewPr varScale="1">
        <p:scale>
          <a:sx n="113" d="100"/>
          <a:sy n="113" d="100"/>
        </p:scale>
        <p:origin x="-158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91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8B89D-03C0-48C2-948C-720A6FC6D55A}" type="datetimeFigureOut">
              <a:rPr lang="zh-TW" altLang="en-US" smtClean="0"/>
              <a:t>2014/10/6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EF468-88A8-45E1-91FB-C1DA86F96DA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963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82C86-C168-49C1-99FE-D02A644628AD}" type="datetimeFigureOut">
              <a:rPr lang="zh-TW" altLang="en-US" smtClean="0"/>
              <a:t>2014/10/6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A247A-631C-4796-9D8B-9781BEBF58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2331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w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w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w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 hasCustomPrompt="1"/>
          </p:nvPr>
        </p:nvSpPr>
        <p:spPr>
          <a:xfrm>
            <a:off x="5436096" y="2852936"/>
            <a:ext cx="3600400" cy="288032"/>
          </a:xfrm>
        </p:spPr>
        <p:txBody>
          <a:bodyPr lIns="0" tIns="0" rIns="0" bIns="0" anchor="ctr" anchorCtr="0">
            <a:normAutofit/>
          </a:bodyPr>
          <a:lstStyle>
            <a:lvl1pPr algn="r">
              <a:defRPr lang="en-US" altLang="zh-TW" sz="2800" dirty="0" smtClean="0">
                <a:solidFill>
                  <a:srgbClr val="E13763"/>
                </a:solidFill>
              </a:defRPr>
            </a:lvl1pPr>
          </a:lstStyle>
          <a:p>
            <a:r>
              <a:rPr lang="en-US" altLang="zh-TW" dirty="0" smtClean="0"/>
              <a:t>MAIN HEADING HERE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276000"/>
            <a:ext cx="3636304" cy="216000"/>
          </a:xfrm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lang="zh-TW" altLang="en-US" sz="2100" dirty="0">
                <a:solidFill>
                  <a:srgbClr val="88888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dirty="0" smtClean="0"/>
              <a:t>SUB HEADING HERE</a:t>
            </a:r>
            <a:endParaRPr lang="zh-TW" altLang="en-US" dirty="0"/>
          </a:p>
        </p:txBody>
      </p:sp>
      <p:sp>
        <p:nvSpPr>
          <p:cNvPr id="41" name="文字版面配置區 40"/>
          <p:cNvSpPr>
            <a:spLocks noGrp="1"/>
          </p:cNvSpPr>
          <p:nvPr>
            <p:ph type="body" sz="quarter" idx="10" hasCustomPrompt="1"/>
          </p:nvPr>
        </p:nvSpPr>
        <p:spPr>
          <a:xfrm>
            <a:off x="5436096" y="3933056"/>
            <a:ext cx="2448272" cy="252000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zh-TW" altLang="en-US" sz="1800" dirty="0">
                <a:solidFill>
                  <a:srgbClr val="888889"/>
                </a:solidFill>
              </a:defRPr>
            </a:lvl1pPr>
          </a:lstStyle>
          <a:p>
            <a:pPr lvl="0"/>
            <a:r>
              <a:rPr lang="en-US" altLang="zh-TW" dirty="0" smtClean="0"/>
              <a:t>Department</a:t>
            </a:r>
            <a:endParaRPr lang="zh-TW" altLang="en-US" dirty="0"/>
          </a:p>
        </p:txBody>
      </p:sp>
      <p:sp>
        <p:nvSpPr>
          <p:cNvPr id="42" name="文字版面配置區 40"/>
          <p:cNvSpPr>
            <a:spLocks noGrp="1"/>
          </p:cNvSpPr>
          <p:nvPr>
            <p:ph type="body" sz="quarter" idx="11" hasCustomPrompt="1"/>
          </p:nvPr>
        </p:nvSpPr>
        <p:spPr>
          <a:xfrm>
            <a:off x="8028384" y="3933056"/>
            <a:ext cx="1008112" cy="252000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sz="1600">
                <a:solidFill>
                  <a:srgbClr val="888889"/>
                </a:solidFill>
              </a:defRPr>
            </a:lvl1pPr>
          </a:lstStyle>
          <a:p>
            <a:pPr lvl="0"/>
            <a:r>
              <a:rPr lang="en-US" altLang="zh-TW" dirty="0" smtClean="0"/>
              <a:t>2014.08.12</a:t>
            </a:r>
            <a:endParaRPr lang="zh-TW" altLang="en-US" dirty="0"/>
          </a:p>
        </p:txBody>
      </p:sp>
      <p:pic>
        <p:nvPicPr>
          <p:cNvPr id="43" name="圖片 4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6194160"/>
            <a:ext cx="1468365" cy="4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64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錄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字版面配置區 48"/>
          <p:cNvSpPr>
            <a:spLocks noGrp="1"/>
          </p:cNvSpPr>
          <p:nvPr>
            <p:ph type="body" sz="quarter" idx="10" hasCustomPrompt="1"/>
          </p:nvPr>
        </p:nvSpPr>
        <p:spPr>
          <a:xfrm>
            <a:off x="3294000" y="2016000"/>
            <a:ext cx="3528392" cy="288032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2600"/>
            </a:lvl1pPr>
          </a:lstStyle>
          <a:p>
            <a:pPr lvl="0"/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51" name="文字版面配置區 50"/>
          <p:cNvSpPr>
            <a:spLocks noGrp="1"/>
          </p:cNvSpPr>
          <p:nvPr>
            <p:ph type="body" sz="quarter" idx="11" hasCustomPrompt="1"/>
          </p:nvPr>
        </p:nvSpPr>
        <p:spPr>
          <a:xfrm>
            <a:off x="3293999" y="2376000"/>
            <a:ext cx="3528000" cy="144016"/>
          </a:xfrm>
        </p:spPr>
        <p:txBody>
          <a:bodyPr wrap="square" lIns="36000" tIns="0" rIns="0" bIns="0" anchor="ctr" anchorCtr="0">
            <a:noAutofit/>
          </a:bodyPr>
          <a:lstStyle>
            <a:lvl1pPr marL="0" indent="0" algn="l">
              <a:buNone/>
              <a:defRPr sz="1400" baseline="0">
                <a:solidFill>
                  <a:srgbClr val="888889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/>
          </a:p>
        </p:txBody>
      </p:sp>
      <p:sp>
        <p:nvSpPr>
          <p:cNvPr id="67" name="文字版面配置區 66"/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2519772" y="2024904"/>
            <a:ext cx="576000" cy="576000"/>
          </a:xfr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68" name="文字版面配置區 66"/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2519772" y="2961008"/>
            <a:ext cx="576000" cy="5760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69" name="文字版面配置區 66"/>
          <p:cNvSpPr>
            <a:spLocks noGrp="1" noChangeAspect="1"/>
          </p:cNvSpPr>
          <p:nvPr>
            <p:ph type="body" sz="quarter" idx="22" hasCustomPrompt="1"/>
          </p:nvPr>
        </p:nvSpPr>
        <p:spPr>
          <a:xfrm>
            <a:off x="2519772" y="3897112"/>
            <a:ext cx="576000" cy="5760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70" name="文字版面配置區 66"/>
          <p:cNvSpPr>
            <a:spLocks noGrp="1" noChangeAspect="1"/>
          </p:cNvSpPr>
          <p:nvPr>
            <p:ph type="body" sz="quarter" idx="23" hasCustomPrompt="1"/>
          </p:nvPr>
        </p:nvSpPr>
        <p:spPr>
          <a:xfrm>
            <a:off x="2519772" y="4869160"/>
            <a:ext cx="576000" cy="5760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sp>
        <p:nvSpPr>
          <p:cNvPr id="71" name="文字版面配置區 48"/>
          <p:cNvSpPr>
            <a:spLocks noGrp="1"/>
          </p:cNvSpPr>
          <p:nvPr>
            <p:ph type="body" sz="quarter" idx="24" hasCustomPrompt="1"/>
          </p:nvPr>
        </p:nvSpPr>
        <p:spPr>
          <a:xfrm>
            <a:off x="3294000" y="2996992"/>
            <a:ext cx="3528392" cy="288032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2600"/>
            </a:lvl1pPr>
          </a:lstStyle>
          <a:p>
            <a:pPr lvl="0"/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72" name="文字版面配置區 50"/>
          <p:cNvSpPr>
            <a:spLocks noGrp="1"/>
          </p:cNvSpPr>
          <p:nvPr>
            <p:ph type="body" sz="quarter" idx="25" hasCustomPrompt="1"/>
          </p:nvPr>
        </p:nvSpPr>
        <p:spPr>
          <a:xfrm>
            <a:off x="3293999" y="3356992"/>
            <a:ext cx="3528000" cy="144016"/>
          </a:xfrm>
        </p:spPr>
        <p:txBody>
          <a:bodyPr wrap="square" lIns="36000" tIns="0" rIns="0" bIns="0" anchor="ctr" anchorCtr="0">
            <a:noAutofit/>
          </a:bodyPr>
          <a:lstStyle>
            <a:lvl1pPr marL="0" indent="0" algn="l">
              <a:buNone/>
              <a:defRPr sz="1400" baseline="0">
                <a:solidFill>
                  <a:srgbClr val="888889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/>
          </a:p>
        </p:txBody>
      </p:sp>
      <p:sp>
        <p:nvSpPr>
          <p:cNvPr id="73" name="文字版面配置區 48"/>
          <p:cNvSpPr>
            <a:spLocks noGrp="1"/>
          </p:cNvSpPr>
          <p:nvPr>
            <p:ph type="body" sz="quarter" idx="26" hasCustomPrompt="1"/>
          </p:nvPr>
        </p:nvSpPr>
        <p:spPr>
          <a:xfrm>
            <a:off x="3294000" y="3933096"/>
            <a:ext cx="3528392" cy="288032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2600"/>
            </a:lvl1pPr>
          </a:lstStyle>
          <a:p>
            <a:pPr lvl="0"/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74" name="文字版面配置區 50"/>
          <p:cNvSpPr>
            <a:spLocks noGrp="1"/>
          </p:cNvSpPr>
          <p:nvPr>
            <p:ph type="body" sz="quarter" idx="27" hasCustomPrompt="1"/>
          </p:nvPr>
        </p:nvSpPr>
        <p:spPr>
          <a:xfrm>
            <a:off x="3293999" y="4293096"/>
            <a:ext cx="3528000" cy="144016"/>
          </a:xfrm>
        </p:spPr>
        <p:txBody>
          <a:bodyPr wrap="square" lIns="36000" tIns="0" rIns="0" bIns="0" anchor="ctr" anchorCtr="0">
            <a:noAutofit/>
          </a:bodyPr>
          <a:lstStyle>
            <a:lvl1pPr marL="0" indent="0" algn="l">
              <a:buNone/>
              <a:defRPr sz="1400" baseline="0">
                <a:solidFill>
                  <a:srgbClr val="888889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/>
          </a:p>
        </p:txBody>
      </p:sp>
      <p:sp>
        <p:nvSpPr>
          <p:cNvPr id="75" name="文字版面配置區 48"/>
          <p:cNvSpPr>
            <a:spLocks noGrp="1"/>
          </p:cNvSpPr>
          <p:nvPr>
            <p:ph type="body" sz="quarter" idx="28" hasCustomPrompt="1"/>
          </p:nvPr>
        </p:nvSpPr>
        <p:spPr>
          <a:xfrm>
            <a:off x="3294000" y="4869160"/>
            <a:ext cx="3528392" cy="288032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2600"/>
            </a:lvl1pPr>
          </a:lstStyle>
          <a:p>
            <a:pPr lvl="0"/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76" name="文字版面配置區 50"/>
          <p:cNvSpPr>
            <a:spLocks noGrp="1"/>
          </p:cNvSpPr>
          <p:nvPr>
            <p:ph type="body" sz="quarter" idx="29" hasCustomPrompt="1"/>
          </p:nvPr>
        </p:nvSpPr>
        <p:spPr>
          <a:xfrm>
            <a:off x="3293999" y="5229160"/>
            <a:ext cx="3528000" cy="144016"/>
          </a:xfrm>
        </p:spPr>
        <p:txBody>
          <a:bodyPr wrap="square" lIns="36000" tIns="0" rIns="0" bIns="0" anchor="ctr" anchorCtr="0">
            <a:noAutofit/>
          </a:bodyPr>
          <a:lstStyle>
            <a:lvl1pPr marL="0" indent="0" algn="l">
              <a:buNone/>
              <a:defRPr sz="1400" baseline="0">
                <a:solidFill>
                  <a:srgbClr val="888889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/>
          </a:p>
        </p:txBody>
      </p:sp>
      <p:sp>
        <p:nvSpPr>
          <p:cNvPr id="77" name="文字版面配置區 48"/>
          <p:cNvSpPr>
            <a:spLocks noGrp="1"/>
          </p:cNvSpPr>
          <p:nvPr>
            <p:ph type="body" sz="quarter" idx="30" hasCustomPrompt="1"/>
          </p:nvPr>
        </p:nvSpPr>
        <p:spPr>
          <a:xfrm>
            <a:off x="3294000" y="5805264"/>
            <a:ext cx="3528392" cy="288032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buNone/>
              <a:defRPr sz="2600"/>
            </a:lvl1pPr>
          </a:lstStyle>
          <a:p>
            <a:pPr lvl="0"/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78" name="文字版面配置區 50"/>
          <p:cNvSpPr>
            <a:spLocks noGrp="1"/>
          </p:cNvSpPr>
          <p:nvPr>
            <p:ph type="body" sz="quarter" idx="31" hasCustomPrompt="1"/>
          </p:nvPr>
        </p:nvSpPr>
        <p:spPr>
          <a:xfrm>
            <a:off x="3293999" y="6165264"/>
            <a:ext cx="3528000" cy="144016"/>
          </a:xfrm>
        </p:spPr>
        <p:txBody>
          <a:bodyPr wrap="square" lIns="36000" tIns="0" rIns="0" bIns="0" anchor="ctr" anchorCtr="0">
            <a:noAutofit/>
          </a:bodyPr>
          <a:lstStyle>
            <a:lvl1pPr marL="0" indent="0" algn="l">
              <a:buNone/>
              <a:defRPr sz="1400" baseline="0">
                <a:solidFill>
                  <a:srgbClr val="888889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TW" dirty="0" smtClean="0"/>
              <a:t>ADD YOUR COMMENT HERE</a:t>
            </a:r>
            <a:endParaRPr lang="zh-TW" altLang="en-US" dirty="0"/>
          </a:p>
        </p:txBody>
      </p:sp>
      <p:sp>
        <p:nvSpPr>
          <p:cNvPr id="79" name="文字版面配置區 66"/>
          <p:cNvSpPr>
            <a:spLocks noGrp="1" noChangeAspect="1"/>
          </p:cNvSpPr>
          <p:nvPr>
            <p:ph type="body" sz="quarter" idx="32" hasCustomPrompt="1"/>
          </p:nvPr>
        </p:nvSpPr>
        <p:spPr>
          <a:xfrm>
            <a:off x="2519772" y="5805264"/>
            <a:ext cx="576000" cy="5760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pic>
        <p:nvPicPr>
          <p:cNvPr id="80" name="圖片 7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6194160"/>
            <a:ext cx="1468365" cy="47520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530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1658417" y="3751709"/>
            <a:ext cx="5577879" cy="325363"/>
          </a:xfrm>
        </p:spPr>
        <p:txBody>
          <a:bodyPr lIns="0" tIns="0" rIns="0" bIns="0" anchor="ctr" anchorCtr="0">
            <a:noAutofit/>
          </a:bodyPr>
          <a:lstStyle>
            <a:lvl1pPr algn="l">
              <a:defRPr lang="zh-TW" altLang="en-US" sz="2800" dirty="0">
                <a:solidFill>
                  <a:srgbClr val="E13763"/>
                </a:solidFill>
              </a:defRPr>
            </a:lvl1pPr>
          </a:lstStyle>
          <a:p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1658417" y="4149080"/>
            <a:ext cx="5577879" cy="204043"/>
          </a:xfrm>
        </p:spPr>
        <p:txBody>
          <a:bodyPr lIns="36000" tIns="0" rIns="0" bIns="0" anchor="ctr" anchorCtr="0">
            <a:noAutofit/>
          </a:bodyPr>
          <a:lstStyle>
            <a:lvl1pPr marL="0" indent="0">
              <a:buNone/>
              <a:defRPr lang="zh-TW" altLang="en-US" sz="1400" dirty="0" smtClean="0">
                <a:solidFill>
                  <a:srgbClr val="888889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dirty="0" smtClean="0"/>
              <a:t>ADD TOUR COMMENT HERE</a:t>
            </a:r>
            <a:endParaRPr lang="zh-TW" altLang="en-US" dirty="0" smtClean="0"/>
          </a:p>
        </p:txBody>
      </p:sp>
      <p:sp>
        <p:nvSpPr>
          <p:cNvPr id="7" name="文字版面配置區 66"/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899592" y="3789040"/>
            <a:ext cx="576000" cy="5760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6194160"/>
            <a:ext cx="1468365" cy="4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412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918000" y="396000"/>
            <a:ext cx="4104456" cy="216024"/>
          </a:xfrm>
        </p:spPr>
        <p:txBody>
          <a:bodyPr lIns="0" tIns="0" rIns="0" bIns="0">
            <a:noAutofit/>
          </a:bodyPr>
          <a:lstStyle>
            <a:lvl1pPr algn="l">
              <a:defRPr sz="2600" baseline="0">
                <a:solidFill>
                  <a:srgbClr val="E13763"/>
                </a:solidFill>
              </a:defRPr>
            </a:lvl1pPr>
          </a:lstStyle>
          <a:p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6" name="文字版面配置區 2"/>
          <p:cNvSpPr>
            <a:spLocks noGrp="1"/>
          </p:cNvSpPr>
          <p:nvPr>
            <p:ph type="body" idx="1" hasCustomPrompt="1"/>
          </p:nvPr>
        </p:nvSpPr>
        <p:spPr>
          <a:xfrm>
            <a:off x="918000" y="692696"/>
            <a:ext cx="4117550" cy="204043"/>
          </a:xfrm>
        </p:spPr>
        <p:txBody>
          <a:bodyPr lIns="36000" tIns="0" rIns="0" bIns="0" anchor="ctr" anchorCtr="0">
            <a:noAutofit/>
          </a:bodyPr>
          <a:lstStyle>
            <a:lvl1pPr marL="0" indent="0">
              <a:buNone/>
              <a:defRPr sz="1400">
                <a:solidFill>
                  <a:srgbClr val="888889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dirty="0" smtClean="0"/>
              <a:t>ADD TOUR COMMENT HERE</a:t>
            </a:r>
            <a:endParaRPr lang="zh-TW" altLang="en-US" dirty="0" smtClean="0"/>
          </a:p>
        </p:txBody>
      </p:sp>
      <p:sp>
        <p:nvSpPr>
          <p:cNvPr id="7" name="文字版面配置區 66"/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251520" y="360000"/>
            <a:ext cx="576000" cy="576000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2800" b="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altLang="zh-TW" dirty="0" smtClean="0"/>
              <a:t>00</a:t>
            </a:r>
            <a:endParaRPr lang="zh-TW" altLang="en-US" dirty="0"/>
          </a:p>
        </p:txBody>
      </p:sp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107" y="6381328"/>
            <a:ext cx="1108325" cy="358682"/>
          </a:xfrm>
          <a:prstGeom prst="rect">
            <a:avLst/>
          </a:prstGeom>
        </p:spPr>
      </p:pic>
      <p:sp>
        <p:nvSpPr>
          <p:cNvPr id="16" name="圓角矩形 15"/>
          <p:cNvSpPr/>
          <p:nvPr userDrawn="1"/>
        </p:nvSpPr>
        <p:spPr>
          <a:xfrm>
            <a:off x="0" y="6431115"/>
            <a:ext cx="7158987" cy="246471"/>
          </a:xfrm>
          <a:custGeom>
            <a:avLst/>
            <a:gdLst>
              <a:gd name="connsiteX0" fmla="*/ 0 w 5688632"/>
              <a:gd name="connsiteY0" fmla="*/ 48006 h 288032"/>
              <a:gd name="connsiteX1" fmla="*/ 48006 w 5688632"/>
              <a:gd name="connsiteY1" fmla="*/ 0 h 288032"/>
              <a:gd name="connsiteX2" fmla="*/ 5640626 w 5688632"/>
              <a:gd name="connsiteY2" fmla="*/ 0 h 288032"/>
              <a:gd name="connsiteX3" fmla="*/ 5688632 w 5688632"/>
              <a:gd name="connsiteY3" fmla="*/ 48006 h 288032"/>
              <a:gd name="connsiteX4" fmla="*/ 5688632 w 5688632"/>
              <a:gd name="connsiteY4" fmla="*/ 240026 h 288032"/>
              <a:gd name="connsiteX5" fmla="*/ 5640626 w 5688632"/>
              <a:gd name="connsiteY5" fmla="*/ 288032 h 288032"/>
              <a:gd name="connsiteX6" fmla="*/ 48006 w 5688632"/>
              <a:gd name="connsiteY6" fmla="*/ 288032 h 288032"/>
              <a:gd name="connsiteX7" fmla="*/ 0 w 5688632"/>
              <a:gd name="connsiteY7" fmla="*/ 240026 h 288032"/>
              <a:gd name="connsiteX8" fmla="*/ 0 w 5688632"/>
              <a:gd name="connsiteY8" fmla="*/ 48006 h 288032"/>
              <a:gd name="connsiteX0" fmla="*/ 0 w 5688632"/>
              <a:gd name="connsiteY0" fmla="*/ 240026 h 288032"/>
              <a:gd name="connsiteX1" fmla="*/ 48006 w 5688632"/>
              <a:gd name="connsiteY1" fmla="*/ 0 h 288032"/>
              <a:gd name="connsiteX2" fmla="*/ 5640626 w 5688632"/>
              <a:gd name="connsiteY2" fmla="*/ 0 h 288032"/>
              <a:gd name="connsiteX3" fmla="*/ 5688632 w 5688632"/>
              <a:gd name="connsiteY3" fmla="*/ 48006 h 288032"/>
              <a:gd name="connsiteX4" fmla="*/ 5688632 w 5688632"/>
              <a:gd name="connsiteY4" fmla="*/ 240026 h 288032"/>
              <a:gd name="connsiteX5" fmla="*/ 5640626 w 5688632"/>
              <a:gd name="connsiteY5" fmla="*/ 288032 h 288032"/>
              <a:gd name="connsiteX6" fmla="*/ 48006 w 5688632"/>
              <a:gd name="connsiteY6" fmla="*/ 288032 h 288032"/>
              <a:gd name="connsiteX7" fmla="*/ 0 w 5688632"/>
              <a:gd name="connsiteY7" fmla="*/ 240026 h 288032"/>
              <a:gd name="connsiteX0" fmla="*/ 0 w 5640626"/>
              <a:gd name="connsiteY0" fmla="*/ 288032 h 288032"/>
              <a:gd name="connsiteX1" fmla="*/ 0 w 5640626"/>
              <a:gd name="connsiteY1" fmla="*/ 0 h 288032"/>
              <a:gd name="connsiteX2" fmla="*/ 5592620 w 5640626"/>
              <a:gd name="connsiteY2" fmla="*/ 0 h 288032"/>
              <a:gd name="connsiteX3" fmla="*/ 5640626 w 5640626"/>
              <a:gd name="connsiteY3" fmla="*/ 48006 h 288032"/>
              <a:gd name="connsiteX4" fmla="*/ 5640626 w 5640626"/>
              <a:gd name="connsiteY4" fmla="*/ 240026 h 288032"/>
              <a:gd name="connsiteX5" fmla="*/ 5592620 w 5640626"/>
              <a:gd name="connsiteY5" fmla="*/ 288032 h 288032"/>
              <a:gd name="connsiteX6" fmla="*/ 0 w 5640626"/>
              <a:gd name="connsiteY6" fmla="*/ 288032 h 288032"/>
              <a:gd name="connsiteX0" fmla="*/ 0 w 5640626"/>
              <a:gd name="connsiteY0" fmla="*/ 288032 h 288032"/>
              <a:gd name="connsiteX1" fmla="*/ 0 w 5640626"/>
              <a:gd name="connsiteY1" fmla="*/ 0 h 288032"/>
              <a:gd name="connsiteX2" fmla="*/ 5592620 w 5640626"/>
              <a:gd name="connsiteY2" fmla="*/ 0 h 288032"/>
              <a:gd name="connsiteX3" fmla="*/ 5640626 w 5640626"/>
              <a:gd name="connsiteY3" fmla="*/ 48006 h 288032"/>
              <a:gd name="connsiteX4" fmla="*/ 5640626 w 5640626"/>
              <a:gd name="connsiteY4" fmla="*/ 240026 h 288032"/>
              <a:gd name="connsiteX5" fmla="*/ 5592620 w 5640626"/>
              <a:gd name="connsiteY5" fmla="*/ 288032 h 288032"/>
              <a:gd name="connsiteX6" fmla="*/ 0 w 5640626"/>
              <a:gd name="connsiteY6" fmla="*/ 288032 h 288032"/>
              <a:gd name="connsiteX0" fmla="*/ 699540 w 6340166"/>
              <a:gd name="connsiteY0" fmla="*/ 288032 h 288032"/>
              <a:gd name="connsiteX1" fmla="*/ 699540 w 6340166"/>
              <a:gd name="connsiteY1" fmla="*/ 0 h 288032"/>
              <a:gd name="connsiteX2" fmla="*/ 6292160 w 6340166"/>
              <a:gd name="connsiteY2" fmla="*/ 0 h 288032"/>
              <a:gd name="connsiteX3" fmla="*/ 6340166 w 6340166"/>
              <a:gd name="connsiteY3" fmla="*/ 48006 h 288032"/>
              <a:gd name="connsiteX4" fmla="*/ 6340166 w 6340166"/>
              <a:gd name="connsiteY4" fmla="*/ 240026 h 288032"/>
              <a:gd name="connsiteX5" fmla="*/ 6292160 w 6340166"/>
              <a:gd name="connsiteY5" fmla="*/ 288032 h 288032"/>
              <a:gd name="connsiteX6" fmla="*/ 699540 w 6340166"/>
              <a:gd name="connsiteY6" fmla="*/ 288032 h 288032"/>
              <a:gd name="connsiteX0" fmla="*/ 414793 w 6055419"/>
              <a:gd name="connsiteY0" fmla="*/ 288032 h 288032"/>
              <a:gd name="connsiteX1" fmla="*/ 414793 w 6055419"/>
              <a:gd name="connsiteY1" fmla="*/ 0 h 288032"/>
              <a:gd name="connsiteX2" fmla="*/ 6007413 w 6055419"/>
              <a:gd name="connsiteY2" fmla="*/ 0 h 288032"/>
              <a:gd name="connsiteX3" fmla="*/ 6055419 w 6055419"/>
              <a:gd name="connsiteY3" fmla="*/ 48006 h 288032"/>
              <a:gd name="connsiteX4" fmla="*/ 6055419 w 6055419"/>
              <a:gd name="connsiteY4" fmla="*/ 240026 h 288032"/>
              <a:gd name="connsiteX5" fmla="*/ 6007413 w 6055419"/>
              <a:gd name="connsiteY5" fmla="*/ 288032 h 288032"/>
              <a:gd name="connsiteX6" fmla="*/ 414793 w 6055419"/>
              <a:gd name="connsiteY6" fmla="*/ 288032 h 288032"/>
              <a:gd name="connsiteX0" fmla="*/ 417443 w 6058069"/>
              <a:gd name="connsiteY0" fmla="*/ 288032 h 288032"/>
              <a:gd name="connsiteX1" fmla="*/ 417443 w 6058069"/>
              <a:gd name="connsiteY1" fmla="*/ 0 h 288032"/>
              <a:gd name="connsiteX2" fmla="*/ 6010063 w 6058069"/>
              <a:gd name="connsiteY2" fmla="*/ 0 h 288032"/>
              <a:gd name="connsiteX3" fmla="*/ 6058069 w 6058069"/>
              <a:gd name="connsiteY3" fmla="*/ 48006 h 288032"/>
              <a:gd name="connsiteX4" fmla="*/ 6058069 w 6058069"/>
              <a:gd name="connsiteY4" fmla="*/ 240026 h 288032"/>
              <a:gd name="connsiteX5" fmla="*/ 6010063 w 6058069"/>
              <a:gd name="connsiteY5" fmla="*/ 288032 h 288032"/>
              <a:gd name="connsiteX6" fmla="*/ 417443 w 6058069"/>
              <a:gd name="connsiteY6" fmla="*/ 288032 h 288032"/>
              <a:gd name="connsiteX0" fmla="*/ 417443 w 6058069"/>
              <a:gd name="connsiteY0" fmla="*/ 288032 h 288032"/>
              <a:gd name="connsiteX1" fmla="*/ 417443 w 6058069"/>
              <a:gd name="connsiteY1" fmla="*/ 0 h 288032"/>
              <a:gd name="connsiteX2" fmla="*/ 6010063 w 6058069"/>
              <a:gd name="connsiteY2" fmla="*/ 0 h 288032"/>
              <a:gd name="connsiteX3" fmla="*/ 6058069 w 6058069"/>
              <a:gd name="connsiteY3" fmla="*/ 48006 h 288032"/>
              <a:gd name="connsiteX4" fmla="*/ 6058069 w 6058069"/>
              <a:gd name="connsiteY4" fmla="*/ 240026 h 288032"/>
              <a:gd name="connsiteX5" fmla="*/ 6010063 w 6058069"/>
              <a:gd name="connsiteY5" fmla="*/ 288032 h 288032"/>
              <a:gd name="connsiteX6" fmla="*/ 417443 w 6058069"/>
              <a:gd name="connsiteY6" fmla="*/ 288032 h 288032"/>
              <a:gd name="connsiteX0" fmla="*/ 418778 w 6059404"/>
              <a:gd name="connsiteY0" fmla="*/ 288032 h 288032"/>
              <a:gd name="connsiteX1" fmla="*/ 418778 w 6059404"/>
              <a:gd name="connsiteY1" fmla="*/ 0 h 288032"/>
              <a:gd name="connsiteX2" fmla="*/ 6011398 w 6059404"/>
              <a:gd name="connsiteY2" fmla="*/ 0 h 288032"/>
              <a:gd name="connsiteX3" fmla="*/ 6059404 w 6059404"/>
              <a:gd name="connsiteY3" fmla="*/ 48006 h 288032"/>
              <a:gd name="connsiteX4" fmla="*/ 6059404 w 6059404"/>
              <a:gd name="connsiteY4" fmla="*/ 240026 h 288032"/>
              <a:gd name="connsiteX5" fmla="*/ 6011398 w 6059404"/>
              <a:gd name="connsiteY5" fmla="*/ 288032 h 288032"/>
              <a:gd name="connsiteX6" fmla="*/ 418778 w 6059404"/>
              <a:gd name="connsiteY6" fmla="*/ 288032 h 288032"/>
              <a:gd name="connsiteX0" fmla="*/ 699540 w 6340166"/>
              <a:gd name="connsiteY0" fmla="*/ 288032 h 288032"/>
              <a:gd name="connsiteX1" fmla="*/ 699540 w 6340166"/>
              <a:gd name="connsiteY1" fmla="*/ 0 h 288032"/>
              <a:gd name="connsiteX2" fmla="*/ 6292160 w 6340166"/>
              <a:gd name="connsiteY2" fmla="*/ 0 h 288032"/>
              <a:gd name="connsiteX3" fmla="*/ 6340166 w 6340166"/>
              <a:gd name="connsiteY3" fmla="*/ 48006 h 288032"/>
              <a:gd name="connsiteX4" fmla="*/ 6340166 w 6340166"/>
              <a:gd name="connsiteY4" fmla="*/ 240026 h 288032"/>
              <a:gd name="connsiteX5" fmla="*/ 6292160 w 6340166"/>
              <a:gd name="connsiteY5" fmla="*/ 288032 h 288032"/>
              <a:gd name="connsiteX6" fmla="*/ 699540 w 6340166"/>
              <a:gd name="connsiteY6" fmla="*/ 288032 h 288032"/>
              <a:gd name="connsiteX0" fmla="*/ 699540 w 6340166"/>
              <a:gd name="connsiteY0" fmla="*/ 288032 h 288032"/>
              <a:gd name="connsiteX1" fmla="*/ 699540 w 6340166"/>
              <a:gd name="connsiteY1" fmla="*/ 0 h 288032"/>
              <a:gd name="connsiteX2" fmla="*/ 6292160 w 6340166"/>
              <a:gd name="connsiteY2" fmla="*/ 0 h 288032"/>
              <a:gd name="connsiteX3" fmla="*/ 6340166 w 6340166"/>
              <a:gd name="connsiteY3" fmla="*/ 48006 h 288032"/>
              <a:gd name="connsiteX4" fmla="*/ 6340166 w 6340166"/>
              <a:gd name="connsiteY4" fmla="*/ 240026 h 288032"/>
              <a:gd name="connsiteX5" fmla="*/ 6292160 w 6340166"/>
              <a:gd name="connsiteY5" fmla="*/ 288032 h 288032"/>
              <a:gd name="connsiteX6" fmla="*/ 699540 w 6340166"/>
              <a:gd name="connsiteY6" fmla="*/ 288032 h 288032"/>
              <a:gd name="connsiteX0" fmla="*/ 417173 w 6057799"/>
              <a:gd name="connsiteY0" fmla="*/ 288032 h 288032"/>
              <a:gd name="connsiteX1" fmla="*/ 417173 w 6057799"/>
              <a:gd name="connsiteY1" fmla="*/ 0 h 288032"/>
              <a:gd name="connsiteX2" fmla="*/ 6009793 w 6057799"/>
              <a:gd name="connsiteY2" fmla="*/ 0 h 288032"/>
              <a:gd name="connsiteX3" fmla="*/ 6057799 w 6057799"/>
              <a:gd name="connsiteY3" fmla="*/ 48006 h 288032"/>
              <a:gd name="connsiteX4" fmla="*/ 6057799 w 6057799"/>
              <a:gd name="connsiteY4" fmla="*/ 240026 h 288032"/>
              <a:gd name="connsiteX5" fmla="*/ 6009793 w 6057799"/>
              <a:gd name="connsiteY5" fmla="*/ 288032 h 288032"/>
              <a:gd name="connsiteX6" fmla="*/ 417173 w 6057799"/>
              <a:gd name="connsiteY6" fmla="*/ 288032 h 288032"/>
              <a:gd name="connsiteX0" fmla="*/ 5778 w 5646404"/>
              <a:gd name="connsiteY0" fmla="*/ 288032 h 288032"/>
              <a:gd name="connsiteX1" fmla="*/ 5778 w 5646404"/>
              <a:gd name="connsiteY1" fmla="*/ 0 h 288032"/>
              <a:gd name="connsiteX2" fmla="*/ 5598398 w 5646404"/>
              <a:gd name="connsiteY2" fmla="*/ 0 h 288032"/>
              <a:gd name="connsiteX3" fmla="*/ 5646404 w 5646404"/>
              <a:gd name="connsiteY3" fmla="*/ 48006 h 288032"/>
              <a:gd name="connsiteX4" fmla="*/ 5646404 w 5646404"/>
              <a:gd name="connsiteY4" fmla="*/ 240026 h 288032"/>
              <a:gd name="connsiteX5" fmla="*/ 5598398 w 5646404"/>
              <a:gd name="connsiteY5" fmla="*/ 288032 h 288032"/>
              <a:gd name="connsiteX6" fmla="*/ 5778 w 5646404"/>
              <a:gd name="connsiteY6" fmla="*/ 288032 h 288032"/>
              <a:gd name="connsiteX0" fmla="*/ 500 w 5641126"/>
              <a:gd name="connsiteY0" fmla="*/ 288032 h 288032"/>
              <a:gd name="connsiteX1" fmla="*/ 500 w 5641126"/>
              <a:gd name="connsiteY1" fmla="*/ 0 h 288032"/>
              <a:gd name="connsiteX2" fmla="*/ 5593120 w 5641126"/>
              <a:gd name="connsiteY2" fmla="*/ 0 h 288032"/>
              <a:gd name="connsiteX3" fmla="*/ 5641126 w 5641126"/>
              <a:gd name="connsiteY3" fmla="*/ 48006 h 288032"/>
              <a:gd name="connsiteX4" fmla="*/ 5641126 w 5641126"/>
              <a:gd name="connsiteY4" fmla="*/ 240026 h 288032"/>
              <a:gd name="connsiteX5" fmla="*/ 5593120 w 5641126"/>
              <a:gd name="connsiteY5" fmla="*/ 288032 h 288032"/>
              <a:gd name="connsiteX6" fmla="*/ 500 w 5641126"/>
              <a:gd name="connsiteY6" fmla="*/ 288032 h 288032"/>
              <a:gd name="connsiteX0" fmla="*/ 0 w 5640626"/>
              <a:gd name="connsiteY0" fmla="*/ 288032 h 288032"/>
              <a:gd name="connsiteX1" fmla="*/ 0 w 5640626"/>
              <a:gd name="connsiteY1" fmla="*/ 0 h 288032"/>
              <a:gd name="connsiteX2" fmla="*/ 5592620 w 5640626"/>
              <a:gd name="connsiteY2" fmla="*/ 0 h 288032"/>
              <a:gd name="connsiteX3" fmla="*/ 5640626 w 5640626"/>
              <a:gd name="connsiteY3" fmla="*/ 48006 h 288032"/>
              <a:gd name="connsiteX4" fmla="*/ 5640626 w 5640626"/>
              <a:gd name="connsiteY4" fmla="*/ 240026 h 288032"/>
              <a:gd name="connsiteX5" fmla="*/ 5592620 w 5640626"/>
              <a:gd name="connsiteY5" fmla="*/ 288032 h 288032"/>
              <a:gd name="connsiteX6" fmla="*/ 0 w 5640626"/>
              <a:gd name="connsiteY6" fmla="*/ 288032 h 288032"/>
              <a:gd name="connsiteX0" fmla="*/ 0 w 5640626"/>
              <a:gd name="connsiteY0" fmla="*/ 288032 h 288032"/>
              <a:gd name="connsiteX1" fmla="*/ 0 w 5640626"/>
              <a:gd name="connsiteY1" fmla="*/ 0 h 288032"/>
              <a:gd name="connsiteX2" fmla="*/ 5592620 w 5640626"/>
              <a:gd name="connsiteY2" fmla="*/ 0 h 288032"/>
              <a:gd name="connsiteX3" fmla="*/ 5640626 w 5640626"/>
              <a:gd name="connsiteY3" fmla="*/ 48006 h 288032"/>
              <a:gd name="connsiteX4" fmla="*/ 5640626 w 5640626"/>
              <a:gd name="connsiteY4" fmla="*/ 240026 h 288032"/>
              <a:gd name="connsiteX5" fmla="*/ 5592620 w 5640626"/>
              <a:gd name="connsiteY5" fmla="*/ 288032 h 288032"/>
              <a:gd name="connsiteX6" fmla="*/ 0 w 5640626"/>
              <a:gd name="connsiteY6" fmla="*/ 288032 h 288032"/>
              <a:gd name="connsiteX0" fmla="*/ 2854379 w 8495005"/>
              <a:gd name="connsiteY0" fmla="*/ 295079 h 295079"/>
              <a:gd name="connsiteX1" fmla="*/ 0 w 8495005"/>
              <a:gd name="connsiteY1" fmla="*/ 0 h 295079"/>
              <a:gd name="connsiteX2" fmla="*/ 8446999 w 8495005"/>
              <a:gd name="connsiteY2" fmla="*/ 7047 h 295079"/>
              <a:gd name="connsiteX3" fmla="*/ 8495005 w 8495005"/>
              <a:gd name="connsiteY3" fmla="*/ 55053 h 295079"/>
              <a:gd name="connsiteX4" fmla="*/ 8495005 w 8495005"/>
              <a:gd name="connsiteY4" fmla="*/ 247073 h 295079"/>
              <a:gd name="connsiteX5" fmla="*/ 8446999 w 8495005"/>
              <a:gd name="connsiteY5" fmla="*/ 295079 h 295079"/>
              <a:gd name="connsiteX6" fmla="*/ 2854379 w 8495005"/>
              <a:gd name="connsiteY6" fmla="*/ 295079 h 295079"/>
              <a:gd name="connsiteX0" fmla="*/ 0 w 8537292"/>
              <a:gd name="connsiteY0" fmla="*/ 302127 h 302127"/>
              <a:gd name="connsiteX1" fmla="*/ 42287 w 8537292"/>
              <a:gd name="connsiteY1" fmla="*/ 0 h 302127"/>
              <a:gd name="connsiteX2" fmla="*/ 8489286 w 8537292"/>
              <a:gd name="connsiteY2" fmla="*/ 7047 h 302127"/>
              <a:gd name="connsiteX3" fmla="*/ 8537292 w 8537292"/>
              <a:gd name="connsiteY3" fmla="*/ 55053 h 302127"/>
              <a:gd name="connsiteX4" fmla="*/ 8537292 w 8537292"/>
              <a:gd name="connsiteY4" fmla="*/ 247073 h 302127"/>
              <a:gd name="connsiteX5" fmla="*/ 8489286 w 8537292"/>
              <a:gd name="connsiteY5" fmla="*/ 295079 h 302127"/>
              <a:gd name="connsiteX6" fmla="*/ 0 w 8537292"/>
              <a:gd name="connsiteY6" fmla="*/ 302127 h 302127"/>
              <a:gd name="connsiteX0" fmla="*/ 0 w 8537292"/>
              <a:gd name="connsiteY0" fmla="*/ 295080 h 295080"/>
              <a:gd name="connsiteX1" fmla="*/ 14095 w 8537292"/>
              <a:gd name="connsiteY1" fmla="*/ 0 h 295080"/>
              <a:gd name="connsiteX2" fmla="*/ 8489286 w 8537292"/>
              <a:gd name="connsiteY2" fmla="*/ 0 h 295080"/>
              <a:gd name="connsiteX3" fmla="*/ 8537292 w 8537292"/>
              <a:gd name="connsiteY3" fmla="*/ 48006 h 295080"/>
              <a:gd name="connsiteX4" fmla="*/ 8537292 w 8537292"/>
              <a:gd name="connsiteY4" fmla="*/ 240026 h 295080"/>
              <a:gd name="connsiteX5" fmla="*/ 8489286 w 8537292"/>
              <a:gd name="connsiteY5" fmla="*/ 288032 h 295080"/>
              <a:gd name="connsiteX6" fmla="*/ 0 w 8537292"/>
              <a:gd name="connsiteY6" fmla="*/ 295080 h 295080"/>
              <a:gd name="connsiteX0" fmla="*/ 0 w 8537292"/>
              <a:gd name="connsiteY0" fmla="*/ 295080 h 295080"/>
              <a:gd name="connsiteX1" fmla="*/ 0 w 8537292"/>
              <a:gd name="connsiteY1" fmla="*/ 0 h 295080"/>
              <a:gd name="connsiteX2" fmla="*/ 8489286 w 8537292"/>
              <a:gd name="connsiteY2" fmla="*/ 0 h 295080"/>
              <a:gd name="connsiteX3" fmla="*/ 8537292 w 8537292"/>
              <a:gd name="connsiteY3" fmla="*/ 48006 h 295080"/>
              <a:gd name="connsiteX4" fmla="*/ 8537292 w 8537292"/>
              <a:gd name="connsiteY4" fmla="*/ 240026 h 295080"/>
              <a:gd name="connsiteX5" fmla="*/ 8489286 w 8537292"/>
              <a:gd name="connsiteY5" fmla="*/ 288032 h 295080"/>
              <a:gd name="connsiteX6" fmla="*/ 0 w 8537292"/>
              <a:gd name="connsiteY6" fmla="*/ 295080 h 295080"/>
              <a:gd name="connsiteX0" fmla="*/ 0 w 8537292"/>
              <a:gd name="connsiteY0" fmla="*/ 295080 h 295080"/>
              <a:gd name="connsiteX1" fmla="*/ 42287 w 8537292"/>
              <a:gd name="connsiteY1" fmla="*/ 0 h 295080"/>
              <a:gd name="connsiteX2" fmla="*/ 8489286 w 8537292"/>
              <a:gd name="connsiteY2" fmla="*/ 0 h 295080"/>
              <a:gd name="connsiteX3" fmla="*/ 8537292 w 8537292"/>
              <a:gd name="connsiteY3" fmla="*/ 48006 h 295080"/>
              <a:gd name="connsiteX4" fmla="*/ 8537292 w 8537292"/>
              <a:gd name="connsiteY4" fmla="*/ 240026 h 295080"/>
              <a:gd name="connsiteX5" fmla="*/ 8489286 w 8537292"/>
              <a:gd name="connsiteY5" fmla="*/ 288032 h 295080"/>
              <a:gd name="connsiteX6" fmla="*/ 0 w 8537292"/>
              <a:gd name="connsiteY6" fmla="*/ 295080 h 295080"/>
              <a:gd name="connsiteX0" fmla="*/ 0 w 8502052"/>
              <a:gd name="connsiteY0" fmla="*/ 288032 h 288032"/>
              <a:gd name="connsiteX1" fmla="*/ 7047 w 8502052"/>
              <a:gd name="connsiteY1" fmla="*/ 0 h 288032"/>
              <a:gd name="connsiteX2" fmla="*/ 8454046 w 8502052"/>
              <a:gd name="connsiteY2" fmla="*/ 0 h 288032"/>
              <a:gd name="connsiteX3" fmla="*/ 8502052 w 8502052"/>
              <a:gd name="connsiteY3" fmla="*/ 48006 h 288032"/>
              <a:gd name="connsiteX4" fmla="*/ 8502052 w 8502052"/>
              <a:gd name="connsiteY4" fmla="*/ 240026 h 288032"/>
              <a:gd name="connsiteX5" fmla="*/ 8454046 w 8502052"/>
              <a:gd name="connsiteY5" fmla="*/ 288032 h 288032"/>
              <a:gd name="connsiteX6" fmla="*/ 0 w 8502052"/>
              <a:gd name="connsiteY6" fmla="*/ 288032 h 288032"/>
              <a:gd name="connsiteX0" fmla="*/ 6520 w 8495005"/>
              <a:gd name="connsiteY0" fmla="*/ 288032 h 288032"/>
              <a:gd name="connsiteX1" fmla="*/ 0 w 8495005"/>
              <a:gd name="connsiteY1" fmla="*/ 0 h 288032"/>
              <a:gd name="connsiteX2" fmla="*/ 8446999 w 8495005"/>
              <a:gd name="connsiteY2" fmla="*/ 0 h 288032"/>
              <a:gd name="connsiteX3" fmla="*/ 8495005 w 8495005"/>
              <a:gd name="connsiteY3" fmla="*/ 48006 h 288032"/>
              <a:gd name="connsiteX4" fmla="*/ 8495005 w 8495005"/>
              <a:gd name="connsiteY4" fmla="*/ 240026 h 288032"/>
              <a:gd name="connsiteX5" fmla="*/ 8446999 w 8495005"/>
              <a:gd name="connsiteY5" fmla="*/ 288032 h 288032"/>
              <a:gd name="connsiteX6" fmla="*/ 6520 w 8495005"/>
              <a:gd name="connsiteY6" fmla="*/ 288032 h 288032"/>
              <a:gd name="connsiteX0" fmla="*/ 0 w 8497530"/>
              <a:gd name="connsiteY0" fmla="*/ 292554 h 292554"/>
              <a:gd name="connsiteX1" fmla="*/ 2525 w 8497530"/>
              <a:gd name="connsiteY1" fmla="*/ 0 h 292554"/>
              <a:gd name="connsiteX2" fmla="*/ 8449524 w 8497530"/>
              <a:gd name="connsiteY2" fmla="*/ 0 h 292554"/>
              <a:gd name="connsiteX3" fmla="*/ 8497530 w 8497530"/>
              <a:gd name="connsiteY3" fmla="*/ 48006 h 292554"/>
              <a:gd name="connsiteX4" fmla="*/ 8497530 w 8497530"/>
              <a:gd name="connsiteY4" fmla="*/ 240026 h 292554"/>
              <a:gd name="connsiteX5" fmla="*/ 8449524 w 8497530"/>
              <a:gd name="connsiteY5" fmla="*/ 288032 h 292554"/>
              <a:gd name="connsiteX6" fmla="*/ 0 w 8497530"/>
              <a:gd name="connsiteY6" fmla="*/ 292554 h 292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97530" h="292554">
                <a:moveTo>
                  <a:pt x="0" y="292554"/>
                </a:moveTo>
                <a:cubicBezTo>
                  <a:pt x="842" y="195036"/>
                  <a:pt x="1683" y="97518"/>
                  <a:pt x="2525" y="0"/>
                </a:cubicBezTo>
                <a:lnTo>
                  <a:pt x="8449524" y="0"/>
                </a:lnTo>
                <a:cubicBezTo>
                  <a:pt x="8476037" y="0"/>
                  <a:pt x="8497530" y="21493"/>
                  <a:pt x="8497530" y="48006"/>
                </a:cubicBezTo>
                <a:lnTo>
                  <a:pt x="8497530" y="240026"/>
                </a:lnTo>
                <a:cubicBezTo>
                  <a:pt x="8497530" y="266539"/>
                  <a:pt x="8476037" y="288032"/>
                  <a:pt x="8449524" y="288032"/>
                </a:cubicBezTo>
                <a:lnTo>
                  <a:pt x="0" y="292554"/>
                </a:lnTo>
                <a:close/>
              </a:path>
            </a:pathLst>
          </a:custGeom>
          <a:solidFill>
            <a:srgbClr val="B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圓角矩形 15"/>
          <p:cNvSpPr/>
          <p:nvPr userDrawn="1"/>
        </p:nvSpPr>
        <p:spPr>
          <a:xfrm rot="10800000">
            <a:off x="8639681" y="6432069"/>
            <a:ext cx="504319" cy="244562"/>
          </a:xfrm>
          <a:custGeom>
            <a:avLst/>
            <a:gdLst>
              <a:gd name="connsiteX0" fmla="*/ 0 w 5688632"/>
              <a:gd name="connsiteY0" fmla="*/ 48006 h 288032"/>
              <a:gd name="connsiteX1" fmla="*/ 48006 w 5688632"/>
              <a:gd name="connsiteY1" fmla="*/ 0 h 288032"/>
              <a:gd name="connsiteX2" fmla="*/ 5640626 w 5688632"/>
              <a:gd name="connsiteY2" fmla="*/ 0 h 288032"/>
              <a:gd name="connsiteX3" fmla="*/ 5688632 w 5688632"/>
              <a:gd name="connsiteY3" fmla="*/ 48006 h 288032"/>
              <a:gd name="connsiteX4" fmla="*/ 5688632 w 5688632"/>
              <a:gd name="connsiteY4" fmla="*/ 240026 h 288032"/>
              <a:gd name="connsiteX5" fmla="*/ 5640626 w 5688632"/>
              <a:gd name="connsiteY5" fmla="*/ 288032 h 288032"/>
              <a:gd name="connsiteX6" fmla="*/ 48006 w 5688632"/>
              <a:gd name="connsiteY6" fmla="*/ 288032 h 288032"/>
              <a:gd name="connsiteX7" fmla="*/ 0 w 5688632"/>
              <a:gd name="connsiteY7" fmla="*/ 240026 h 288032"/>
              <a:gd name="connsiteX8" fmla="*/ 0 w 5688632"/>
              <a:gd name="connsiteY8" fmla="*/ 48006 h 288032"/>
              <a:gd name="connsiteX0" fmla="*/ 0 w 5688632"/>
              <a:gd name="connsiteY0" fmla="*/ 240026 h 288032"/>
              <a:gd name="connsiteX1" fmla="*/ 48006 w 5688632"/>
              <a:gd name="connsiteY1" fmla="*/ 0 h 288032"/>
              <a:gd name="connsiteX2" fmla="*/ 5640626 w 5688632"/>
              <a:gd name="connsiteY2" fmla="*/ 0 h 288032"/>
              <a:gd name="connsiteX3" fmla="*/ 5688632 w 5688632"/>
              <a:gd name="connsiteY3" fmla="*/ 48006 h 288032"/>
              <a:gd name="connsiteX4" fmla="*/ 5688632 w 5688632"/>
              <a:gd name="connsiteY4" fmla="*/ 240026 h 288032"/>
              <a:gd name="connsiteX5" fmla="*/ 5640626 w 5688632"/>
              <a:gd name="connsiteY5" fmla="*/ 288032 h 288032"/>
              <a:gd name="connsiteX6" fmla="*/ 48006 w 5688632"/>
              <a:gd name="connsiteY6" fmla="*/ 288032 h 288032"/>
              <a:gd name="connsiteX7" fmla="*/ 0 w 5688632"/>
              <a:gd name="connsiteY7" fmla="*/ 240026 h 288032"/>
              <a:gd name="connsiteX0" fmla="*/ 0 w 5640626"/>
              <a:gd name="connsiteY0" fmla="*/ 288032 h 288032"/>
              <a:gd name="connsiteX1" fmla="*/ 0 w 5640626"/>
              <a:gd name="connsiteY1" fmla="*/ 0 h 288032"/>
              <a:gd name="connsiteX2" fmla="*/ 5592620 w 5640626"/>
              <a:gd name="connsiteY2" fmla="*/ 0 h 288032"/>
              <a:gd name="connsiteX3" fmla="*/ 5640626 w 5640626"/>
              <a:gd name="connsiteY3" fmla="*/ 48006 h 288032"/>
              <a:gd name="connsiteX4" fmla="*/ 5640626 w 5640626"/>
              <a:gd name="connsiteY4" fmla="*/ 240026 h 288032"/>
              <a:gd name="connsiteX5" fmla="*/ 5592620 w 5640626"/>
              <a:gd name="connsiteY5" fmla="*/ 288032 h 288032"/>
              <a:gd name="connsiteX6" fmla="*/ 0 w 5640626"/>
              <a:gd name="connsiteY6" fmla="*/ 288032 h 288032"/>
              <a:gd name="connsiteX0" fmla="*/ 0 w 5640626"/>
              <a:gd name="connsiteY0" fmla="*/ 288032 h 288032"/>
              <a:gd name="connsiteX1" fmla="*/ 0 w 5640626"/>
              <a:gd name="connsiteY1" fmla="*/ 0 h 288032"/>
              <a:gd name="connsiteX2" fmla="*/ 5592620 w 5640626"/>
              <a:gd name="connsiteY2" fmla="*/ 0 h 288032"/>
              <a:gd name="connsiteX3" fmla="*/ 5640626 w 5640626"/>
              <a:gd name="connsiteY3" fmla="*/ 48006 h 288032"/>
              <a:gd name="connsiteX4" fmla="*/ 5640626 w 5640626"/>
              <a:gd name="connsiteY4" fmla="*/ 240026 h 288032"/>
              <a:gd name="connsiteX5" fmla="*/ 5592620 w 5640626"/>
              <a:gd name="connsiteY5" fmla="*/ 288032 h 288032"/>
              <a:gd name="connsiteX6" fmla="*/ 0 w 5640626"/>
              <a:gd name="connsiteY6" fmla="*/ 288032 h 288032"/>
              <a:gd name="connsiteX0" fmla="*/ 699540 w 6340166"/>
              <a:gd name="connsiteY0" fmla="*/ 288032 h 288032"/>
              <a:gd name="connsiteX1" fmla="*/ 699540 w 6340166"/>
              <a:gd name="connsiteY1" fmla="*/ 0 h 288032"/>
              <a:gd name="connsiteX2" fmla="*/ 6292160 w 6340166"/>
              <a:gd name="connsiteY2" fmla="*/ 0 h 288032"/>
              <a:gd name="connsiteX3" fmla="*/ 6340166 w 6340166"/>
              <a:gd name="connsiteY3" fmla="*/ 48006 h 288032"/>
              <a:gd name="connsiteX4" fmla="*/ 6340166 w 6340166"/>
              <a:gd name="connsiteY4" fmla="*/ 240026 h 288032"/>
              <a:gd name="connsiteX5" fmla="*/ 6292160 w 6340166"/>
              <a:gd name="connsiteY5" fmla="*/ 288032 h 288032"/>
              <a:gd name="connsiteX6" fmla="*/ 699540 w 6340166"/>
              <a:gd name="connsiteY6" fmla="*/ 288032 h 288032"/>
              <a:gd name="connsiteX0" fmla="*/ 414793 w 6055419"/>
              <a:gd name="connsiteY0" fmla="*/ 288032 h 288032"/>
              <a:gd name="connsiteX1" fmla="*/ 414793 w 6055419"/>
              <a:gd name="connsiteY1" fmla="*/ 0 h 288032"/>
              <a:gd name="connsiteX2" fmla="*/ 6007413 w 6055419"/>
              <a:gd name="connsiteY2" fmla="*/ 0 h 288032"/>
              <a:gd name="connsiteX3" fmla="*/ 6055419 w 6055419"/>
              <a:gd name="connsiteY3" fmla="*/ 48006 h 288032"/>
              <a:gd name="connsiteX4" fmla="*/ 6055419 w 6055419"/>
              <a:gd name="connsiteY4" fmla="*/ 240026 h 288032"/>
              <a:gd name="connsiteX5" fmla="*/ 6007413 w 6055419"/>
              <a:gd name="connsiteY5" fmla="*/ 288032 h 288032"/>
              <a:gd name="connsiteX6" fmla="*/ 414793 w 6055419"/>
              <a:gd name="connsiteY6" fmla="*/ 288032 h 288032"/>
              <a:gd name="connsiteX0" fmla="*/ 417443 w 6058069"/>
              <a:gd name="connsiteY0" fmla="*/ 288032 h 288032"/>
              <a:gd name="connsiteX1" fmla="*/ 417443 w 6058069"/>
              <a:gd name="connsiteY1" fmla="*/ 0 h 288032"/>
              <a:gd name="connsiteX2" fmla="*/ 6010063 w 6058069"/>
              <a:gd name="connsiteY2" fmla="*/ 0 h 288032"/>
              <a:gd name="connsiteX3" fmla="*/ 6058069 w 6058069"/>
              <a:gd name="connsiteY3" fmla="*/ 48006 h 288032"/>
              <a:gd name="connsiteX4" fmla="*/ 6058069 w 6058069"/>
              <a:gd name="connsiteY4" fmla="*/ 240026 h 288032"/>
              <a:gd name="connsiteX5" fmla="*/ 6010063 w 6058069"/>
              <a:gd name="connsiteY5" fmla="*/ 288032 h 288032"/>
              <a:gd name="connsiteX6" fmla="*/ 417443 w 6058069"/>
              <a:gd name="connsiteY6" fmla="*/ 288032 h 288032"/>
              <a:gd name="connsiteX0" fmla="*/ 417443 w 6058069"/>
              <a:gd name="connsiteY0" fmla="*/ 288032 h 288032"/>
              <a:gd name="connsiteX1" fmla="*/ 417443 w 6058069"/>
              <a:gd name="connsiteY1" fmla="*/ 0 h 288032"/>
              <a:gd name="connsiteX2" fmla="*/ 6010063 w 6058069"/>
              <a:gd name="connsiteY2" fmla="*/ 0 h 288032"/>
              <a:gd name="connsiteX3" fmla="*/ 6058069 w 6058069"/>
              <a:gd name="connsiteY3" fmla="*/ 48006 h 288032"/>
              <a:gd name="connsiteX4" fmla="*/ 6058069 w 6058069"/>
              <a:gd name="connsiteY4" fmla="*/ 240026 h 288032"/>
              <a:gd name="connsiteX5" fmla="*/ 6010063 w 6058069"/>
              <a:gd name="connsiteY5" fmla="*/ 288032 h 288032"/>
              <a:gd name="connsiteX6" fmla="*/ 417443 w 6058069"/>
              <a:gd name="connsiteY6" fmla="*/ 288032 h 288032"/>
              <a:gd name="connsiteX0" fmla="*/ 418778 w 6059404"/>
              <a:gd name="connsiteY0" fmla="*/ 288032 h 288032"/>
              <a:gd name="connsiteX1" fmla="*/ 418778 w 6059404"/>
              <a:gd name="connsiteY1" fmla="*/ 0 h 288032"/>
              <a:gd name="connsiteX2" fmla="*/ 6011398 w 6059404"/>
              <a:gd name="connsiteY2" fmla="*/ 0 h 288032"/>
              <a:gd name="connsiteX3" fmla="*/ 6059404 w 6059404"/>
              <a:gd name="connsiteY3" fmla="*/ 48006 h 288032"/>
              <a:gd name="connsiteX4" fmla="*/ 6059404 w 6059404"/>
              <a:gd name="connsiteY4" fmla="*/ 240026 h 288032"/>
              <a:gd name="connsiteX5" fmla="*/ 6011398 w 6059404"/>
              <a:gd name="connsiteY5" fmla="*/ 288032 h 288032"/>
              <a:gd name="connsiteX6" fmla="*/ 418778 w 6059404"/>
              <a:gd name="connsiteY6" fmla="*/ 288032 h 288032"/>
              <a:gd name="connsiteX0" fmla="*/ 699540 w 6340166"/>
              <a:gd name="connsiteY0" fmla="*/ 288032 h 288032"/>
              <a:gd name="connsiteX1" fmla="*/ 699540 w 6340166"/>
              <a:gd name="connsiteY1" fmla="*/ 0 h 288032"/>
              <a:gd name="connsiteX2" fmla="*/ 6292160 w 6340166"/>
              <a:gd name="connsiteY2" fmla="*/ 0 h 288032"/>
              <a:gd name="connsiteX3" fmla="*/ 6340166 w 6340166"/>
              <a:gd name="connsiteY3" fmla="*/ 48006 h 288032"/>
              <a:gd name="connsiteX4" fmla="*/ 6340166 w 6340166"/>
              <a:gd name="connsiteY4" fmla="*/ 240026 h 288032"/>
              <a:gd name="connsiteX5" fmla="*/ 6292160 w 6340166"/>
              <a:gd name="connsiteY5" fmla="*/ 288032 h 288032"/>
              <a:gd name="connsiteX6" fmla="*/ 699540 w 6340166"/>
              <a:gd name="connsiteY6" fmla="*/ 288032 h 288032"/>
              <a:gd name="connsiteX0" fmla="*/ 699540 w 6340166"/>
              <a:gd name="connsiteY0" fmla="*/ 288032 h 288032"/>
              <a:gd name="connsiteX1" fmla="*/ 699540 w 6340166"/>
              <a:gd name="connsiteY1" fmla="*/ 0 h 288032"/>
              <a:gd name="connsiteX2" fmla="*/ 6292160 w 6340166"/>
              <a:gd name="connsiteY2" fmla="*/ 0 h 288032"/>
              <a:gd name="connsiteX3" fmla="*/ 6340166 w 6340166"/>
              <a:gd name="connsiteY3" fmla="*/ 48006 h 288032"/>
              <a:gd name="connsiteX4" fmla="*/ 6340166 w 6340166"/>
              <a:gd name="connsiteY4" fmla="*/ 240026 h 288032"/>
              <a:gd name="connsiteX5" fmla="*/ 6292160 w 6340166"/>
              <a:gd name="connsiteY5" fmla="*/ 288032 h 288032"/>
              <a:gd name="connsiteX6" fmla="*/ 699540 w 6340166"/>
              <a:gd name="connsiteY6" fmla="*/ 288032 h 288032"/>
              <a:gd name="connsiteX0" fmla="*/ 417173 w 6057799"/>
              <a:gd name="connsiteY0" fmla="*/ 288032 h 288032"/>
              <a:gd name="connsiteX1" fmla="*/ 417173 w 6057799"/>
              <a:gd name="connsiteY1" fmla="*/ 0 h 288032"/>
              <a:gd name="connsiteX2" fmla="*/ 6009793 w 6057799"/>
              <a:gd name="connsiteY2" fmla="*/ 0 h 288032"/>
              <a:gd name="connsiteX3" fmla="*/ 6057799 w 6057799"/>
              <a:gd name="connsiteY3" fmla="*/ 48006 h 288032"/>
              <a:gd name="connsiteX4" fmla="*/ 6057799 w 6057799"/>
              <a:gd name="connsiteY4" fmla="*/ 240026 h 288032"/>
              <a:gd name="connsiteX5" fmla="*/ 6009793 w 6057799"/>
              <a:gd name="connsiteY5" fmla="*/ 288032 h 288032"/>
              <a:gd name="connsiteX6" fmla="*/ 417173 w 6057799"/>
              <a:gd name="connsiteY6" fmla="*/ 288032 h 288032"/>
              <a:gd name="connsiteX0" fmla="*/ 5778 w 5646404"/>
              <a:gd name="connsiteY0" fmla="*/ 288032 h 288032"/>
              <a:gd name="connsiteX1" fmla="*/ 5778 w 5646404"/>
              <a:gd name="connsiteY1" fmla="*/ 0 h 288032"/>
              <a:gd name="connsiteX2" fmla="*/ 5598398 w 5646404"/>
              <a:gd name="connsiteY2" fmla="*/ 0 h 288032"/>
              <a:gd name="connsiteX3" fmla="*/ 5646404 w 5646404"/>
              <a:gd name="connsiteY3" fmla="*/ 48006 h 288032"/>
              <a:gd name="connsiteX4" fmla="*/ 5646404 w 5646404"/>
              <a:gd name="connsiteY4" fmla="*/ 240026 h 288032"/>
              <a:gd name="connsiteX5" fmla="*/ 5598398 w 5646404"/>
              <a:gd name="connsiteY5" fmla="*/ 288032 h 288032"/>
              <a:gd name="connsiteX6" fmla="*/ 5778 w 5646404"/>
              <a:gd name="connsiteY6" fmla="*/ 288032 h 288032"/>
              <a:gd name="connsiteX0" fmla="*/ 500 w 5641126"/>
              <a:gd name="connsiteY0" fmla="*/ 288032 h 288032"/>
              <a:gd name="connsiteX1" fmla="*/ 500 w 5641126"/>
              <a:gd name="connsiteY1" fmla="*/ 0 h 288032"/>
              <a:gd name="connsiteX2" fmla="*/ 5593120 w 5641126"/>
              <a:gd name="connsiteY2" fmla="*/ 0 h 288032"/>
              <a:gd name="connsiteX3" fmla="*/ 5641126 w 5641126"/>
              <a:gd name="connsiteY3" fmla="*/ 48006 h 288032"/>
              <a:gd name="connsiteX4" fmla="*/ 5641126 w 5641126"/>
              <a:gd name="connsiteY4" fmla="*/ 240026 h 288032"/>
              <a:gd name="connsiteX5" fmla="*/ 5593120 w 5641126"/>
              <a:gd name="connsiteY5" fmla="*/ 288032 h 288032"/>
              <a:gd name="connsiteX6" fmla="*/ 500 w 5641126"/>
              <a:gd name="connsiteY6" fmla="*/ 288032 h 288032"/>
              <a:gd name="connsiteX0" fmla="*/ 0 w 5640626"/>
              <a:gd name="connsiteY0" fmla="*/ 288032 h 288032"/>
              <a:gd name="connsiteX1" fmla="*/ 0 w 5640626"/>
              <a:gd name="connsiteY1" fmla="*/ 0 h 288032"/>
              <a:gd name="connsiteX2" fmla="*/ 5592620 w 5640626"/>
              <a:gd name="connsiteY2" fmla="*/ 0 h 288032"/>
              <a:gd name="connsiteX3" fmla="*/ 5640626 w 5640626"/>
              <a:gd name="connsiteY3" fmla="*/ 48006 h 288032"/>
              <a:gd name="connsiteX4" fmla="*/ 5640626 w 5640626"/>
              <a:gd name="connsiteY4" fmla="*/ 240026 h 288032"/>
              <a:gd name="connsiteX5" fmla="*/ 5592620 w 5640626"/>
              <a:gd name="connsiteY5" fmla="*/ 288032 h 288032"/>
              <a:gd name="connsiteX6" fmla="*/ 0 w 5640626"/>
              <a:gd name="connsiteY6" fmla="*/ 288032 h 288032"/>
              <a:gd name="connsiteX0" fmla="*/ 0 w 5640626"/>
              <a:gd name="connsiteY0" fmla="*/ 288032 h 288032"/>
              <a:gd name="connsiteX1" fmla="*/ 0 w 5640626"/>
              <a:gd name="connsiteY1" fmla="*/ 0 h 288032"/>
              <a:gd name="connsiteX2" fmla="*/ 5592620 w 5640626"/>
              <a:gd name="connsiteY2" fmla="*/ 0 h 288032"/>
              <a:gd name="connsiteX3" fmla="*/ 5640626 w 5640626"/>
              <a:gd name="connsiteY3" fmla="*/ 48006 h 288032"/>
              <a:gd name="connsiteX4" fmla="*/ 5640626 w 5640626"/>
              <a:gd name="connsiteY4" fmla="*/ 240026 h 288032"/>
              <a:gd name="connsiteX5" fmla="*/ 5592620 w 5640626"/>
              <a:gd name="connsiteY5" fmla="*/ 288032 h 288032"/>
              <a:gd name="connsiteX6" fmla="*/ 0 w 5640626"/>
              <a:gd name="connsiteY6" fmla="*/ 288032 h 288032"/>
              <a:gd name="connsiteX0" fmla="*/ 2854379 w 8495005"/>
              <a:gd name="connsiteY0" fmla="*/ 295079 h 295079"/>
              <a:gd name="connsiteX1" fmla="*/ 0 w 8495005"/>
              <a:gd name="connsiteY1" fmla="*/ 0 h 295079"/>
              <a:gd name="connsiteX2" fmla="*/ 8446999 w 8495005"/>
              <a:gd name="connsiteY2" fmla="*/ 7047 h 295079"/>
              <a:gd name="connsiteX3" fmla="*/ 8495005 w 8495005"/>
              <a:gd name="connsiteY3" fmla="*/ 55053 h 295079"/>
              <a:gd name="connsiteX4" fmla="*/ 8495005 w 8495005"/>
              <a:gd name="connsiteY4" fmla="*/ 247073 h 295079"/>
              <a:gd name="connsiteX5" fmla="*/ 8446999 w 8495005"/>
              <a:gd name="connsiteY5" fmla="*/ 295079 h 295079"/>
              <a:gd name="connsiteX6" fmla="*/ 2854379 w 8495005"/>
              <a:gd name="connsiteY6" fmla="*/ 295079 h 295079"/>
              <a:gd name="connsiteX0" fmla="*/ 0 w 8537292"/>
              <a:gd name="connsiteY0" fmla="*/ 302127 h 302127"/>
              <a:gd name="connsiteX1" fmla="*/ 42287 w 8537292"/>
              <a:gd name="connsiteY1" fmla="*/ 0 h 302127"/>
              <a:gd name="connsiteX2" fmla="*/ 8489286 w 8537292"/>
              <a:gd name="connsiteY2" fmla="*/ 7047 h 302127"/>
              <a:gd name="connsiteX3" fmla="*/ 8537292 w 8537292"/>
              <a:gd name="connsiteY3" fmla="*/ 55053 h 302127"/>
              <a:gd name="connsiteX4" fmla="*/ 8537292 w 8537292"/>
              <a:gd name="connsiteY4" fmla="*/ 247073 h 302127"/>
              <a:gd name="connsiteX5" fmla="*/ 8489286 w 8537292"/>
              <a:gd name="connsiteY5" fmla="*/ 295079 h 302127"/>
              <a:gd name="connsiteX6" fmla="*/ 0 w 8537292"/>
              <a:gd name="connsiteY6" fmla="*/ 302127 h 302127"/>
              <a:gd name="connsiteX0" fmla="*/ 0 w 8537292"/>
              <a:gd name="connsiteY0" fmla="*/ 295080 h 295080"/>
              <a:gd name="connsiteX1" fmla="*/ 14095 w 8537292"/>
              <a:gd name="connsiteY1" fmla="*/ 0 h 295080"/>
              <a:gd name="connsiteX2" fmla="*/ 8489286 w 8537292"/>
              <a:gd name="connsiteY2" fmla="*/ 0 h 295080"/>
              <a:gd name="connsiteX3" fmla="*/ 8537292 w 8537292"/>
              <a:gd name="connsiteY3" fmla="*/ 48006 h 295080"/>
              <a:gd name="connsiteX4" fmla="*/ 8537292 w 8537292"/>
              <a:gd name="connsiteY4" fmla="*/ 240026 h 295080"/>
              <a:gd name="connsiteX5" fmla="*/ 8489286 w 8537292"/>
              <a:gd name="connsiteY5" fmla="*/ 288032 h 295080"/>
              <a:gd name="connsiteX6" fmla="*/ 0 w 8537292"/>
              <a:gd name="connsiteY6" fmla="*/ 295080 h 295080"/>
              <a:gd name="connsiteX0" fmla="*/ 0 w 8537292"/>
              <a:gd name="connsiteY0" fmla="*/ 295080 h 295080"/>
              <a:gd name="connsiteX1" fmla="*/ 0 w 8537292"/>
              <a:gd name="connsiteY1" fmla="*/ 0 h 295080"/>
              <a:gd name="connsiteX2" fmla="*/ 8489286 w 8537292"/>
              <a:gd name="connsiteY2" fmla="*/ 0 h 295080"/>
              <a:gd name="connsiteX3" fmla="*/ 8537292 w 8537292"/>
              <a:gd name="connsiteY3" fmla="*/ 48006 h 295080"/>
              <a:gd name="connsiteX4" fmla="*/ 8537292 w 8537292"/>
              <a:gd name="connsiteY4" fmla="*/ 240026 h 295080"/>
              <a:gd name="connsiteX5" fmla="*/ 8489286 w 8537292"/>
              <a:gd name="connsiteY5" fmla="*/ 288032 h 295080"/>
              <a:gd name="connsiteX6" fmla="*/ 0 w 8537292"/>
              <a:gd name="connsiteY6" fmla="*/ 295080 h 295080"/>
              <a:gd name="connsiteX0" fmla="*/ 0 w 8537292"/>
              <a:gd name="connsiteY0" fmla="*/ 295080 h 295080"/>
              <a:gd name="connsiteX1" fmla="*/ 42287 w 8537292"/>
              <a:gd name="connsiteY1" fmla="*/ 0 h 295080"/>
              <a:gd name="connsiteX2" fmla="*/ 8489286 w 8537292"/>
              <a:gd name="connsiteY2" fmla="*/ 0 h 295080"/>
              <a:gd name="connsiteX3" fmla="*/ 8537292 w 8537292"/>
              <a:gd name="connsiteY3" fmla="*/ 48006 h 295080"/>
              <a:gd name="connsiteX4" fmla="*/ 8537292 w 8537292"/>
              <a:gd name="connsiteY4" fmla="*/ 240026 h 295080"/>
              <a:gd name="connsiteX5" fmla="*/ 8489286 w 8537292"/>
              <a:gd name="connsiteY5" fmla="*/ 288032 h 295080"/>
              <a:gd name="connsiteX6" fmla="*/ 0 w 8537292"/>
              <a:gd name="connsiteY6" fmla="*/ 295080 h 295080"/>
              <a:gd name="connsiteX0" fmla="*/ 0 w 8502052"/>
              <a:gd name="connsiteY0" fmla="*/ 288032 h 288032"/>
              <a:gd name="connsiteX1" fmla="*/ 7047 w 8502052"/>
              <a:gd name="connsiteY1" fmla="*/ 0 h 288032"/>
              <a:gd name="connsiteX2" fmla="*/ 8454046 w 8502052"/>
              <a:gd name="connsiteY2" fmla="*/ 0 h 288032"/>
              <a:gd name="connsiteX3" fmla="*/ 8502052 w 8502052"/>
              <a:gd name="connsiteY3" fmla="*/ 48006 h 288032"/>
              <a:gd name="connsiteX4" fmla="*/ 8502052 w 8502052"/>
              <a:gd name="connsiteY4" fmla="*/ 240026 h 288032"/>
              <a:gd name="connsiteX5" fmla="*/ 8454046 w 8502052"/>
              <a:gd name="connsiteY5" fmla="*/ 288032 h 288032"/>
              <a:gd name="connsiteX6" fmla="*/ 0 w 8502052"/>
              <a:gd name="connsiteY6" fmla="*/ 288032 h 288032"/>
              <a:gd name="connsiteX0" fmla="*/ 6520 w 8495005"/>
              <a:gd name="connsiteY0" fmla="*/ 288032 h 288032"/>
              <a:gd name="connsiteX1" fmla="*/ 0 w 8495005"/>
              <a:gd name="connsiteY1" fmla="*/ 0 h 288032"/>
              <a:gd name="connsiteX2" fmla="*/ 8446999 w 8495005"/>
              <a:gd name="connsiteY2" fmla="*/ 0 h 288032"/>
              <a:gd name="connsiteX3" fmla="*/ 8495005 w 8495005"/>
              <a:gd name="connsiteY3" fmla="*/ 48006 h 288032"/>
              <a:gd name="connsiteX4" fmla="*/ 8495005 w 8495005"/>
              <a:gd name="connsiteY4" fmla="*/ 240026 h 288032"/>
              <a:gd name="connsiteX5" fmla="*/ 8446999 w 8495005"/>
              <a:gd name="connsiteY5" fmla="*/ 288032 h 288032"/>
              <a:gd name="connsiteX6" fmla="*/ 6520 w 8495005"/>
              <a:gd name="connsiteY6" fmla="*/ 288032 h 288032"/>
              <a:gd name="connsiteX0" fmla="*/ 0 w 8497530"/>
              <a:gd name="connsiteY0" fmla="*/ 292554 h 292554"/>
              <a:gd name="connsiteX1" fmla="*/ 2525 w 8497530"/>
              <a:gd name="connsiteY1" fmla="*/ 0 h 292554"/>
              <a:gd name="connsiteX2" fmla="*/ 8449524 w 8497530"/>
              <a:gd name="connsiteY2" fmla="*/ 0 h 292554"/>
              <a:gd name="connsiteX3" fmla="*/ 8497530 w 8497530"/>
              <a:gd name="connsiteY3" fmla="*/ 48006 h 292554"/>
              <a:gd name="connsiteX4" fmla="*/ 8497530 w 8497530"/>
              <a:gd name="connsiteY4" fmla="*/ 240026 h 292554"/>
              <a:gd name="connsiteX5" fmla="*/ 8449524 w 8497530"/>
              <a:gd name="connsiteY5" fmla="*/ 288032 h 292554"/>
              <a:gd name="connsiteX6" fmla="*/ 0 w 8497530"/>
              <a:gd name="connsiteY6" fmla="*/ 292554 h 292554"/>
              <a:gd name="connsiteX0" fmla="*/ 0 w 8497530"/>
              <a:gd name="connsiteY0" fmla="*/ 292554 h 292554"/>
              <a:gd name="connsiteX1" fmla="*/ 1922170 w 8497530"/>
              <a:gd name="connsiteY1" fmla="*/ 0 h 292554"/>
              <a:gd name="connsiteX2" fmla="*/ 8449524 w 8497530"/>
              <a:gd name="connsiteY2" fmla="*/ 0 h 292554"/>
              <a:gd name="connsiteX3" fmla="*/ 8497530 w 8497530"/>
              <a:gd name="connsiteY3" fmla="*/ 48006 h 292554"/>
              <a:gd name="connsiteX4" fmla="*/ 8497530 w 8497530"/>
              <a:gd name="connsiteY4" fmla="*/ 240026 h 292554"/>
              <a:gd name="connsiteX5" fmla="*/ 8449524 w 8497530"/>
              <a:gd name="connsiteY5" fmla="*/ 288032 h 292554"/>
              <a:gd name="connsiteX6" fmla="*/ 0 w 8497530"/>
              <a:gd name="connsiteY6" fmla="*/ 292554 h 292554"/>
              <a:gd name="connsiteX0" fmla="*/ 0 w 6780379"/>
              <a:gd name="connsiteY0" fmla="*/ 292554 h 292554"/>
              <a:gd name="connsiteX1" fmla="*/ 205019 w 6780379"/>
              <a:gd name="connsiteY1" fmla="*/ 0 h 292554"/>
              <a:gd name="connsiteX2" fmla="*/ 6732373 w 6780379"/>
              <a:gd name="connsiteY2" fmla="*/ 0 h 292554"/>
              <a:gd name="connsiteX3" fmla="*/ 6780379 w 6780379"/>
              <a:gd name="connsiteY3" fmla="*/ 48006 h 292554"/>
              <a:gd name="connsiteX4" fmla="*/ 6780379 w 6780379"/>
              <a:gd name="connsiteY4" fmla="*/ 240026 h 292554"/>
              <a:gd name="connsiteX5" fmla="*/ 6732373 w 6780379"/>
              <a:gd name="connsiteY5" fmla="*/ 288032 h 292554"/>
              <a:gd name="connsiteX6" fmla="*/ 0 w 6780379"/>
              <a:gd name="connsiteY6" fmla="*/ 292554 h 292554"/>
              <a:gd name="connsiteX0" fmla="*/ 5578216 w 6575361"/>
              <a:gd name="connsiteY0" fmla="*/ 284454 h 288032"/>
              <a:gd name="connsiteX1" fmla="*/ 1 w 6575361"/>
              <a:gd name="connsiteY1" fmla="*/ 0 h 288032"/>
              <a:gd name="connsiteX2" fmla="*/ 6527355 w 6575361"/>
              <a:gd name="connsiteY2" fmla="*/ 0 h 288032"/>
              <a:gd name="connsiteX3" fmla="*/ 6575361 w 6575361"/>
              <a:gd name="connsiteY3" fmla="*/ 48006 h 288032"/>
              <a:gd name="connsiteX4" fmla="*/ 6575361 w 6575361"/>
              <a:gd name="connsiteY4" fmla="*/ 240026 h 288032"/>
              <a:gd name="connsiteX5" fmla="*/ 6527355 w 6575361"/>
              <a:gd name="connsiteY5" fmla="*/ 288032 h 288032"/>
              <a:gd name="connsiteX6" fmla="*/ 5578216 w 6575361"/>
              <a:gd name="connsiteY6" fmla="*/ 284454 h 288032"/>
              <a:gd name="connsiteX0" fmla="*/ 0 w 997145"/>
              <a:gd name="connsiteY0" fmla="*/ 289827 h 293405"/>
              <a:gd name="connsiteX1" fmla="*/ 9823 w 997145"/>
              <a:gd name="connsiteY1" fmla="*/ 0 h 293405"/>
              <a:gd name="connsiteX2" fmla="*/ 949139 w 997145"/>
              <a:gd name="connsiteY2" fmla="*/ 5373 h 293405"/>
              <a:gd name="connsiteX3" fmla="*/ 997145 w 997145"/>
              <a:gd name="connsiteY3" fmla="*/ 53379 h 293405"/>
              <a:gd name="connsiteX4" fmla="*/ 997145 w 997145"/>
              <a:gd name="connsiteY4" fmla="*/ 245399 h 293405"/>
              <a:gd name="connsiteX5" fmla="*/ 949139 w 997145"/>
              <a:gd name="connsiteY5" fmla="*/ 293405 h 293405"/>
              <a:gd name="connsiteX6" fmla="*/ 0 w 997145"/>
              <a:gd name="connsiteY6" fmla="*/ 289827 h 293405"/>
              <a:gd name="connsiteX0" fmla="*/ 6359 w 987385"/>
              <a:gd name="connsiteY0" fmla="*/ 295200 h 295200"/>
              <a:gd name="connsiteX1" fmla="*/ 63 w 987385"/>
              <a:gd name="connsiteY1" fmla="*/ 0 h 295200"/>
              <a:gd name="connsiteX2" fmla="*/ 939379 w 987385"/>
              <a:gd name="connsiteY2" fmla="*/ 5373 h 295200"/>
              <a:gd name="connsiteX3" fmla="*/ 987385 w 987385"/>
              <a:gd name="connsiteY3" fmla="*/ 53379 h 295200"/>
              <a:gd name="connsiteX4" fmla="*/ 987385 w 987385"/>
              <a:gd name="connsiteY4" fmla="*/ 245399 h 295200"/>
              <a:gd name="connsiteX5" fmla="*/ 939379 w 987385"/>
              <a:gd name="connsiteY5" fmla="*/ 293405 h 295200"/>
              <a:gd name="connsiteX6" fmla="*/ 6359 w 987385"/>
              <a:gd name="connsiteY6" fmla="*/ 295200 h 295200"/>
              <a:gd name="connsiteX0" fmla="*/ 389369 w 987324"/>
              <a:gd name="connsiteY0" fmla="*/ 295200 h 295200"/>
              <a:gd name="connsiteX1" fmla="*/ 2 w 987324"/>
              <a:gd name="connsiteY1" fmla="*/ 0 h 295200"/>
              <a:gd name="connsiteX2" fmla="*/ 939318 w 987324"/>
              <a:gd name="connsiteY2" fmla="*/ 5373 h 295200"/>
              <a:gd name="connsiteX3" fmla="*/ 987324 w 987324"/>
              <a:gd name="connsiteY3" fmla="*/ 53379 h 295200"/>
              <a:gd name="connsiteX4" fmla="*/ 987324 w 987324"/>
              <a:gd name="connsiteY4" fmla="*/ 245399 h 295200"/>
              <a:gd name="connsiteX5" fmla="*/ 939318 w 987324"/>
              <a:gd name="connsiteY5" fmla="*/ 293405 h 295200"/>
              <a:gd name="connsiteX6" fmla="*/ 389369 w 987324"/>
              <a:gd name="connsiteY6" fmla="*/ 295200 h 295200"/>
              <a:gd name="connsiteX0" fmla="*/ 1532 w 599487"/>
              <a:gd name="connsiteY0" fmla="*/ 289827 h 289827"/>
              <a:gd name="connsiteX1" fmla="*/ 148 w 599487"/>
              <a:gd name="connsiteY1" fmla="*/ 9361 h 289827"/>
              <a:gd name="connsiteX2" fmla="*/ 551481 w 599487"/>
              <a:gd name="connsiteY2" fmla="*/ 0 h 289827"/>
              <a:gd name="connsiteX3" fmla="*/ 599487 w 599487"/>
              <a:gd name="connsiteY3" fmla="*/ 48006 h 289827"/>
              <a:gd name="connsiteX4" fmla="*/ 599487 w 599487"/>
              <a:gd name="connsiteY4" fmla="*/ 240026 h 289827"/>
              <a:gd name="connsiteX5" fmla="*/ 551481 w 599487"/>
              <a:gd name="connsiteY5" fmla="*/ 288032 h 289827"/>
              <a:gd name="connsiteX6" fmla="*/ 1532 w 599487"/>
              <a:gd name="connsiteY6" fmla="*/ 289827 h 289827"/>
              <a:gd name="connsiteX0" fmla="*/ 0 w 597955"/>
              <a:gd name="connsiteY0" fmla="*/ 300111 h 300111"/>
              <a:gd name="connsiteX1" fmla="*/ 3528 w 597955"/>
              <a:gd name="connsiteY1" fmla="*/ 0 h 300111"/>
              <a:gd name="connsiteX2" fmla="*/ 549949 w 597955"/>
              <a:gd name="connsiteY2" fmla="*/ 10284 h 300111"/>
              <a:gd name="connsiteX3" fmla="*/ 597955 w 597955"/>
              <a:gd name="connsiteY3" fmla="*/ 58290 h 300111"/>
              <a:gd name="connsiteX4" fmla="*/ 597955 w 597955"/>
              <a:gd name="connsiteY4" fmla="*/ 250310 h 300111"/>
              <a:gd name="connsiteX5" fmla="*/ 549949 w 597955"/>
              <a:gd name="connsiteY5" fmla="*/ 298316 h 300111"/>
              <a:gd name="connsiteX6" fmla="*/ 0 w 597955"/>
              <a:gd name="connsiteY6" fmla="*/ 300111 h 300111"/>
              <a:gd name="connsiteX0" fmla="*/ 0 w 597955"/>
              <a:gd name="connsiteY0" fmla="*/ 300111 h 300111"/>
              <a:gd name="connsiteX1" fmla="*/ 13351 w 597955"/>
              <a:gd name="connsiteY1" fmla="*/ 0 h 300111"/>
              <a:gd name="connsiteX2" fmla="*/ 549949 w 597955"/>
              <a:gd name="connsiteY2" fmla="*/ 10284 h 300111"/>
              <a:gd name="connsiteX3" fmla="*/ 597955 w 597955"/>
              <a:gd name="connsiteY3" fmla="*/ 58290 h 300111"/>
              <a:gd name="connsiteX4" fmla="*/ 597955 w 597955"/>
              <a:gd name="connsiteY4" fmla="*/ 250310 h 300111"/>
              <a:gd name="connsiteX5" fmla="*/ 549949 w 597955"/>
              <a:gd name="connsiteY5" fmla="*/ 298316 h 300111"/>
              <a:gd name="connsiteX6" fmla="*/ 0 w 597955"/>
              <a:gd name="connsiteY6" fmla="*/ 300111 h 300111"/>
              <a:gd name="connsiteX0" fmla="*/ 0 w 597955"/>
              <a:gd name="connsiteY0" fmla="*/ 319755 h 319755"/>
              <a:gd name="connsiteX1" fmla="*/ 3529 w 597955"/>
              <a:gd name="connsiteY1" fmla="*/ 0 h 319755"/>
              <a:gd name="connsiteX2" fmla="*/ 549949 w 597955"/>
              <a:gd name="connsiteY2" fmla="*/ 29928 h 319755"/>
              <a:gd name="connsiteX3" fmla="*/ 597955 w 597955"/>
              <a:gd name="connsiteY3" fmla="*/ 77934 h 319755"/>
              <a:gd name="connsiteX4" fmla="*/ 597955 w 597955"/>
              <a:gd name="connsiteY4" fmla="*/ 269954 h 319755"/>
              <a:gd name="connsiteX5" fmla="*/ 549949 w 597955"/>
              <a:gd name="connsiteY5" fmla="*/ 317960 h 319755"/>
              <a:gd name="connsiteX6" fmla="*/ 0 w 597955"/>
              <a:gd name="connsiteY6" fmla="*/ 319755 h 319755"/>
              <a:gd name="connsiteX0" fmla="*/ 94699 w 692654"/>
              <a:gd name="connsiteY0" fmla="*/ 314844 h 314844"/>
              <a:gd name="connsiteX1" fmla="*/ 5 w 692654"/>
              <a:gd name="connsiteY1" fmla="*/ 0 h 314844"/>
              <a:gd name="connsiteX2" fmla="*/ 644648 w 692654"/>
              <a:gd name="connsiteY2" fmla="*/ 25017 h 314844"/>
              <a:gd name="connsiteX3" fmla="*/ 692654 w 692654"/>
              <a:gd name="connsiteY3" fmla="*/ 73023 h 314844"/>
              <a:gd name="connsiteX4" fmla="*/ 692654 w 692654"/>
              <a:gd name="connsiteY4" fmla="*/ 265043 h 314844"/>
              <a:gd name="connsiteX5" fmla="*/ 644648 w 692654"/>
              <a:gd name="connsiteY5" fmla="*/ 313049 h 314844"/>
              <a:gd name="connsiteX6" fmla="*/ 94699 w 692654"/>
              <a:gd name="connsiteY6" fmla="*/ 314844 h 314844"/>
              <a:gd name="connsiteX0" fmla="*/ 0 w 597955"/>
              <a:gd name="connsiteY0" fmla="*/ 300110 h 300110"/>
              <a:gd name="connsiteX1" fmla="*/ 8441 w 597955"/>
              <a:gd name="connsiteY1" fmla="*/ 0 h 300110"/>
              <a:gd name="connsiteX2" fmla="*/ 549949 w 597955"/>
              <a:gd name="connsiteY2" fmla="*/ 10283 h 300110"/>
              <a:gd name="connsiteX3" fmla="*/ 597955 w 597955"/>
              <a:gd name="connsiteY3" fmla="*/ 58289 h 300110"/>
              <a:gd name="connsiteX4" fmla="*/ 597955 w 597955"/>
              <a:gd name="connsiteY4" fmla="*/ 250309 h 300110"/>
              <a:gd name="connsiteX5" fmla="*/ 549949 w 597955"/>
              <a:gd name="connsiteY5" fmla="*/ 298315 h 300110"/>
              <a:gd name="connsiteX6" fmla="*/ 0 w 597955"/>
              <a:gd name="connsiteY6" fmla="*/ 300110 h 300110"/>
              <a:gd name="connsiteX0" fmla="*/ 0 w 597955"/>
              <a:gd name="connsiteY0" fmla="*/ 290288 h 290288"/>
              <a:gd name="connsiteX1" fmla="*/ 8441 w 597955"/>
              <a:gd name="connsiteY1" fmla="*/ 0 h 290288"/>
              <a:gd name="connsiteX2" fmla="*/ 549949 w 597955"/>
              <a:gd name="connsiteY2" fmla="*/ 461 h 290288"/>
              <a:gd name="connsiteX3" fmla="*/ 597955 w 597955"/>
              <a:gd name="connsiteY3" fmla="*/ 48467 h 290288"/>
              <a:gd name="connsiteX4" fmla="*/ 597955 w 597955"/>
              <a:gd name="connsiteY4" fmla="*/ 240487 h 290288"/>
              <a:gd name="connsiteX5" fmla="*/ 549949 w 597955"/>
              <a:gd name="connsiteY5" fmla="*/ 288493 h 290288"/>
              <a:gd name="connsiteX6" fmla="*/ 0 w 597955"/>
              <a:gd name="connsiteY6" fmla="*/ 290288 h 290288"/>
              <a:gd name="connsiteX0" fmla="*/ 6355 w 604310"/>
              <a:gd name="connsiteY0" fmla="*/ 290288 h 290288"/>
              <a:gd name="connsiteX1" fmla="*/ 62 w 604310"/>
              <a:gd name="connsiteY1" fmla="*/ 0 h 290288"/>
              <a:gd name="connsiteX2" fmla="*/ 556304 w 604310"/>
              <a:gd name="connsiteY2" fmla="*/ 461 h 290288"/>
              <a:gd name="connsiteX3" fmla="*/ 604310 w 604310"/>
              <a:gd name="connsiteY3" fmla="*/ 48467 h 290288"/>
              <a:gd name="connsiteX4" fmla="*/ 604310 w 604310"/>
              <a:gd name="connsiteY4" fmla="*/ 240487 h 290288"/>
              <a:gd name="connsiteX5" fmla="*/ 556304 w 604310"/>
              <a:gd name="connsiteY5" fmla="*/ 288493 h 290288"/>
              <a:gd name="connsiteX6" fmla="*/ 6355 w 604310"/>
              <a:gd name="connsiteY6" fmla="*/ 290288 h 290288"/>
              <a:gd name="connsiteX0" fmla="*/ 659 w 598614"/>
              <a:gd name="connsiteY0" fmla="*/ 290288 h 290288"/>
              <a:gd name="connsiteX1" fmla="*/ 201 w 598614"/>
              <a:gd name="connsiteY1" fmla="*/ 0 h 290288"/>
              <a:gd name="connsiteX2" fmla="*/ 550608 w 598614"/>
              <a:gd name="connsiteY2" fmla="*/ 461 h 290288"/>
              <a:gd name="connsiteX3" fmla="*/ 598614 w 598614"/>
              <a:gd name="connsiteY3" fmla="*/ 48467 h 290288"/>
              <a:gd name="connsiteX4" fmla="*/ 598614 w 598614"/>
              <a:gd name="connsiteY4" fmla="*/ 240487 h 290288"/>
              <a:gd name="connsiteX5" fmla="*/ 550608 w 598614"/>
              <a:gd name="connsiteY5" fmla="*/ 288493 h 290288"/>
              <a:gd name="connsiteX6" fmla="*/ 659 w 598614"/>
              <a:gd name="connsiteY6" fmla="*/ 290288 h 29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8614" h="290288">
                <a:moveTo>
                  <a:pt x="659" y="290288"/>
                </a:moveTo>
                <a:cubicBezTo>
                  <a:pt x="1501" y="192770"/>
                  <a:pt x="-641" y="97518"/>
                  <a:pt x="201" y="0"/>
                </a:cubicBezTo>
                <a:lnTo>
                  <a:pt x="550608" y="461"/>
                </a:lnTo>
                <a:cubicBezTo>
                  <a:pt x="577121" y="461"/>
                  <a:pt x="598614" y="21954"/>
                  <a:pt x="598614" y="48467"/>
                </a:cubicBezTo>
                <a:lnTo>
                  <a:pt x="598614" y="240487"/>
                </a:lnTo>
                <a:cubicBezTo>
                  <a:pt x="598614" y="267000"/>
                  <a:pt x="577121" y="288493"/>
                  <a:pt x="550608" y="288493"/>
                </a:cubicBezTo>
                <a:lnTo>
                  <a:pt x="659" y="290288"/>
                </a:lnTo>
                <a:close/>
              </a:path>
            </a:pathLst>
          </a:custGeom>
          <a:solidFill>
            <a:srgbClr val="B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23" name="直線接點 22"/>
          <p:cNvCxnSpPr/>
          <p:nvPr userDrawn="1"/>
        </p:nvCxnSpPr>
        <p:spPr>
          <a:xfrm>
            <a:off x="899592" y="936000"/>
            <a:ext cx="7632848" cy="0"/>
          </a:xfrm>
          <a:prstGeom prst="line">
            <a:avLst/>
          </a:prstGeom>
          <a:ln w="25400" cap="rnd" cmpd="sng">
            <a:solidFill>
              <a:srgbClr val="BFCC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投影片編號版面配置區 25"/>
          <p:cNvSpPr>
            <a:spLocks noGrp="1"/>
          </p:cNvSpPr>
          <p:nvPr>
            <p:ph type="sldNum" sz="quarter" idx="24"/>
          </p:nvPr>
        </p:nvSpPr>
        <p:spPr>
          <a:xfrm>
            <a:off x="8639680" y="6376243"/>
            <a:ext cx="504319" cy="365125"/>
          </a:xfrm>
        </p:spPr>
        <p:txBody>
          <a:bodyPr/>
          <a:lstStyle>
            <a:lvl1pPr algn="ctr">
              <a:defRPr lang="zh-TW" altLang="en-US" b="1" smtClean="0">
                <a:solidFill>
                  <a:schemeClr val="accent6"/>
                </a:solidFill>
                <a:latin typeface="+mj-lt"/>
              </a:defRPr>
            </a:lvl1pPr>
          </a:lstStyle>
          <a:p>
            <a:fld id="{72F1D19E-ECCD-42C2-A508-F8AE06DCF5E2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11" name="文字版面配置區 8"/>
          <p:cNvSpPr>
            <a:spLocks noGrp="1"/>
          </p:cNvSpPr>
          <p:nvPr>
            <p:ph type="body" sz="quarter" idx="21" hasCustomPrompt="1"/>
          </p:nvPr>
        </p:nvSpPr>
        <p:spPr>
          <a:xfrm>
            <a:off x="900113" y="1340768"/>
            <a:ext cx="7559675" cy="3887787"/>
          </a:xfrm>
        </p:spPr>
        <p:txBody>
          <a:bodyPr wrap="square"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altLang="zh-TW" sz="1800" dirty="0" smtClean="0">
                <a:solidFill>
                  <a:srgbClr val="888889"/>
                </a:solidFill>
              </a:defRPr>
            </a:lvl1pPr>
          </a:lstStyle>
          <a:p>
            <a:pPr lvl="0"/>
            <a:r>
              <a:rPr lang="en-US" altLang="zh-TW" dirty="0" smtClean="0"/>
              <a:t>Text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TW" dirty="0" smtClean="0"/>
              <a:t>This is an example text</a:t>
            </a:r>
          </a:p>
        </p:txBody>
      </p:sp>
    </p:spTree>
    <p:extLst>
      <p:ext uri="{BB962C8B-B14F-4D97-AF65-F5344CB8AC3E}">
        <p14:creationId xmlns:p14="http://schemas.microsoft.com/office/powerpoint/2010/main" val="1187777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107" y="6381328"/>
            <a:ext cx="1108325" cy="358682"/>
          </a:xfrm>
          <a:prstGeom prst="rect">
            <a:avLst/>
          </a:prstGeom>
        </p:spPr>
      </p:pic>
      <p:sp>
        <p:nvSpPr>
          <p:cNvPr id="16" name="圓角矩形 15"/>
          <p:cNvSpPr/>
          <p:nvPr userDrawn="1"/>
        </p:nvSpPr>
        <p:spPr>
          <a:xfrm>
            <a:off x="0" y="6431115"/>
            <a:ext cx="7158987" cy="246471"/>
          </a:xfrm>
          <a:custGeom>
            <a:avLst/>
            <a:gdLst>
              <a:gd name="connsiteX0" fmla="*/ 0 w 5688632"/>
              <a:gd name="connsiteY0" fmla="*/ 48006 h 288032"/>
              <a:gd name="connsiteX1" fmla="*/ 48006 w 5688632"/>
              <a:gd name="connsiteY1" fmla="*/ 0 h 288032"/>
              <a:gd name="connsiteX2" fmla="*/ 5640626 w 5688632"/>
              <a:gd name="connsiteY2" fmla="*/ 0 h 288032"/>
              <a:gd name="connsiteX3" fmla="*/ 5688632 w 5688632"/>
              <a:gd name="connsiteY3" fmla="*/ 48006 h 288032"/>
              <a:gd name="connsiteX4" fmla="*/ 5688632 w 5688632"/>
              <a:gd name="connsiteY4" fmla="*/ 240026 h 288032"/>
              <a:gd name="connsiteX5" fmla="*/ 5640626 w 5688632"/>
              <a:gd name="connsiteY5" fmla="*/ 288032 h 288032"/>
              <a:gd name="connsiteX6" fmla="*/ 48006 w 5688632"/>
              <a:gd name="connsiteY6" fmla="*/ 288032 h 288032"/>
              <a:gd name="connsiteX7" fmla="*/ 0 w 5688632"/>
              <a:gd name="connsiteY7" fmla="*/ 240026 h 288032"/>
              <a:gd name="connsiteX8" fmla="*/ 0 w 5688632"/>
              <a:gd name="connsiteY8" fmla="*/ 48006 h 288032"/>
              <a:gd name="connsiteX0" fmla="*/ 0 w 5688632"/>
              <a:gd name="connsiteY0" fmla="*/ 240026 h 288032"/>
              <a:gd name="connsiteX1" fmla="*/ 48006 w 5688632"/>
              <a:gd name="connsiteY1" fmla="*/ 0 h 288032"/>
              <a:gd name="connsiteX2" fmla="*/ 5640626 w 5688632"/>
              <a:gd name="connsiteY2" fmla="*/ 0 h 288032"/>
              <a:gd name="connsiteX3" fmla="*/ 5688632 w 5688632"/>
              <a:gd name="connsiteY3" fmla="*/ 48006 h 288032"/>
              <a:gd name="connsiteX4" fmla="*/ 5688632 w 5688632"/>
              <a:gd name="connsiteY4" fmla="*/ 240026 h 288032"/>
              <a:gd name="connsiteX5" fmla="*/ 5640626 w 5688632"/>
              <a:gd name="connsiteY5" fmla="*/ 288032 h 288032"/>
              <a:gd name="connsiteX6" fmla="*/ 48006 w 5688632"/>
              <a:gd name="connsiteY6" fmla="*/ 288032 h 288032"/>
              <a:gd name="connsiteX7" fmla="*/ 0 w 5688632"/>
              <a:gd name="connsiteY7" fmla="*/ 240026 h 288032"/>
              <a:gd name="connsiteX0" fmla="*/ 0 w 5640626"/>
              <a:gd name="connsiteY0" fmla="*/ 288032 h 288032"/>
              <a:gd name="connsiteX1" fmla="*/ 0 w 5640626"/>
              <a:gd name="connsiteY1" fmla="*/ 0 h 288032"/>
              <a:gd name="connsiteX2" fmla="*/ 5592620 w 5640626"/>
              <a:gd name="connsiteY2" fmla="*/ 0 h 288032"/>
              <a:gd name="connsiteX3" fmla="*/ 5640626 w 5640626"/>
              <a:gd name="connsiteY3" fmla="*/ 48006 h 288032"/>
              <a:gd name="connsiteX4" fmla="*/ 5640626 w 5640626"/>
              <a:gd name="connsiteY4" fmla="*/ 240026 h 288032"/>
              <a:gd name="connsiteX5" fmla="*/ 5592620 w 5640626"/>
              <a:gd name="connsiteY5" fmla="*/ 288032 h 288032"/>
              <a:gd name="connsiteX6" fmla="*/ 0 w 5640626"/>
              <a:gd name="connsiteY6" fmla="*/ 288032 h 288032"/>
              <a:gd name="connsiteX0" fmla="*/ 0 w 5640626"/>
              <a:gd name="connsiteY0" fmla="*/ 288032 h 288032"/>
              <a:gd name="connsiteX1" fmla="*/ 0 w 5640626"/>
              <a:gd name="connsiteY1" fmla="*/ 0 h 288032"/>
              <a:gd name="connsiteX2" fmla="*/ 5592620 w 5640626"/>
              <a:gd name="connsiteY2" fmla="*/ 0 h 288032"/>
              <a:gd name="connsiteX3" fmla="*/ 5640626 w 5640626"/>
              <a:gd name="connsiteY3" fmla="*/ 48006 h 288032"/>
              <a:gd name="connsiteX4" fmla="*/ 5640626 w 5640626"/>
              <a:gd name="connsiteY4" fmla="*/ 240026 h 288032"/>
              <a:gd name="connsiteX5" fmla="*/ 5592620 w 5640626"/>
              <a:gd name="connsiteY5" fmla="*/ 288032 h 288032"/>
              <a:gd name="connsiteX6" fmla="*/ 0 w 5640626"/>
              <a:gd name="connsiteY6" fmla="*/ 288032 h 288032"/>
              <a:gd name="connsiteX0" fmla="*/ 699540 w 6340166"/>
              <a:gd name="connsiteY0" fmla="*/ 288032 h 288032"/>
              <a:gd name="connsiteX1" fmla="*/ 699540 w 6340166"/>
              <a:gd name="connsiteY1" fmla="*/ 0 h 288032"/>
              <a:gd name="connsiteX2" fmla="*/ 6292160 w 6340166"/>
              <a:gd name="connsiteY2" fmla="*/ 0 h 288032"/>
              <a:gd name="connsiteX3" fmla="*/ 6340166 w 6340166"/>
              <a:gd name="connsiteY3" fmla="*/ 48006 h 288032"/>
              <a:gd name="connsiteX4" fmla="*/ 6340166 w 6340166"/>
              <a:gd name="connsiteY4" fmla="*/ 240026 h 288032"/>
              <a:gd name="connsiteX5" fmla="*/ 6292160 w 6340166"/>
              <a:gd name="connsiteY5" fmla="*/ 288032 h 288032"/>
              <a:gd name="connsiteX6" fmla="*/ 699540 w 6340166"/>
              <a:gd name="connsiteY6" fmla="*/ 288032 h 288032"/>
              <a:gd name="connsiteX0" fmla="*/ 414793 w 6055419"/>
              <a:gd name="connsiteY0" fmla="*/ 288032 h 288032"/>
              <a:gd name="connsiteX1" fmla="*/ 414793 w 6055419"/>
              <a:gd name="connsiteY1" fmla="*/ 0 h 288032"/>
              <a:gd name="connsiteX2" fmla="*/ 6007413 w 6055419"/>
              <a:gd name="connsiteY2" fmla="*/ 0 h 288032"/>
              <a:gd name="connsiteX3" fmla="*/ 6055419 w 6055419"/>
              <a:gd name="connsiteY3" fmla="*/ 48006 h 288032"/>
              <a:gd name="connsiteX4" fmla="*/ 6055419 w 6055419"/>
              <a:gd name="connsiteY4" fmla="*/ 240026 h 288032"/>
              <a:gd name="connsiteX5" fmla="*/ 6007413 w 6055419"/>
              <a:gd name="connsiteY5" fmla="*/ 288032 h 288032"/>
              <a:gd name="connsiteX6" fmla="*/ 414793 w 6055419"/>
              <a:gd name="connsiteY6" fmla="*/ 288032 h 288032"/>
              <a:gd name="connsiteX0" fmla="*/ 417443 w 6058069"/>
              <a:gd name="connsiteY0" fmla="*/ 288032 h 288032"/>
              <a:gd name="connsiteX1" fmla="*/ 417443 w 6058069"/>
              <a:gd name="connsiteY1" fmla="*/ 0 h 288032"/>
              <a:gd name="connsiteX2" fmla="*/ 6010063 w 6058069"/>
              <a:gd name="connsiteY2" fmla="*/ 0 h 288032"/>
              <a:gd name="connsiteX3" fmla="*/ 6058069 w 6058069"/>
              <a:gd name="connsiteY3" fmla="*/ 48006 h 288032"/>
              <a:gd name="connsiteX4" fmla="*/ 6058069 w 6058069"/>
              <a:gd name="connsiteY4" fmla="*/ 240026 h 288032"/>
              <a:gd name="connsiteX5" fmla="*/ 6010063 w 6058069"/>
              <a:gd name="connsiteY5" fmla="*/ 288032 h 288032"/>
              <a:gd name="connsiteX6" fmla="*/ 417443 w 6058069"/>
              <a:gd name="connsiteY6" fmla="*/ 288032 h 288032"/>
              <a:gd name="connsiteX0" fmla="*/ 417443 w 6058069"/>
              <a:gd name="connsiteY0" fmla="*/ 288032 h 288032"/>
              <a:gd name="connsiteX1" fmla="*/ 417443 w 6058069"/>
              <a:gd name="connsiteY1" fmla="*/ 0 h 288032"/>
              <a:gd name="connsiteX2" fmla="*/ 6010063 w 6058069"/>
              <a:gd name="connsiteY2" fmla="*/ 0 h 288032"/>
              <a:gd name="connsiteX3" fmla="*/ 6058069 w 6058069"/>
              <a:gd name="connsiteY3" fmla="*/ 48006 h 288032"/>
              <a:gd name="connsiteX4" fmla="*/ 6058069 w 6058069"/>
              <a:gd name="connsiteY4" fmla="*/ 240026 h 288032"/>
              <a:gd name="connsiteX5" fmla="*/ 6010063 w 6058069"/>
              <a:gd name="connsiteY5" fmla="*/ 288032 h 288032"/>
              <a:gd name="connsiteX6" fmla="*/ 417443 w 6058069"/>
              <a:gd name="connsiteY6" fmla="*/ 288032 h 288032"/>
              <a:gd name="connsiteX0" fmla="*/ 418778 w 6059404"/>
              <a:gd name="connsiteY0" fmla="*/ 288032 h 288032"/>
              <a:gd name="connsiteX1" fmla="*/ 418778 w 6059404"/>
              <a:gd name="connsiteY1" fmla="*/ 0 h 288032"/>
              <a:gd name="connsiteX2" fmla="*/ 6011398 w 6059404"/>
              <a:gd name="connsiteY2" fmla="*/ 0 h 288032"/>
              <a:gd name="connsiteX3" fmla="*/ 6059404 w 6059404"/>
              <a:gd name="connsiteY3" fmla="*/ 48006 h 288032"/>
              <a:gd name="connsiteX4" fmla="*/ 6059404 w 6059404"/>
              <a:gd name="connsiteY4" fmla="*/ 240026 h 288032"/>
              <a:gd name="connsiteX5" fmla="*/ 6011398 w 6059404"/>
              <a:gd name="connsiteY5" fmla="*/ 288032 h 288032"/>
              <a:gd name="connsiteX6" fmla="*/ 418778 w 6059404"/>
              <a:gd name="connsiteY6" fmla="*/ 288032 h 288032"/>
              <a:gd name="connsiteX0" fmla="*/ 699540 w 6340166"/>
              <a:gd name="connsiteY0" fmla="*/ 288032 h 288032"/>
              <a:gd name="connsiteX1" fmla="*/ 699540 w 6340166"/>
              <a:gd name="connsiteY1" fmla="*/ 0 h 288032"/>
              <a:gd name="connsiteX2" fmla="*/ 6292160 w 6340166"/>
              <a:gd name="connsiteY2" fmla="*/ 0 h 288032"/>
              <a:gd name="connsiteX3" fmla="*/ 6340166 w 6340166"/>
              <a:gd name="connsiteY3" fmla="*/ 48006 h 288032"/>
              <a:gd name="connsiteX4" fmla="*/ 6340166 w 6340166"/>
              <a:gd name="connsiteY4" fmla="*/ 240026 h 288032"/>
              <a:gd name="connsiteX5" fmla="*/ 6292160 w 6340166"/>
              <a:gd name="connsiteY5" fmla="*/ 288032 h 288032"/>
              <a:gd name="connsiteX6" fmla="*/ 699540 w 6340166"/>
              <a:gd name="connsiteY6" fmla="*/ 288032 h 288032"/>
              <a:gd name="connsiteX0" fmla="*/ 699540 w 6340166"/>
              <a:gd name="connsiteY0" fmla="*/ 288032 h 288032"/>
              <a:gd name="connsiteX1" fmla="*/ 699540 w 6340166"/>
              <a:gd name="connsiteY1" fmla="*/ 0 h 288032"/>
              <a:gd name="connsiteX2" fmla="*/ 6292160 w 6340166"/>
              <a:gd name="connsiteY2" fmla="*/ 0 h 288032"/>
              <a:gd name="connsiteX3" fmla="*/ 6340166 w 6340166"/>
              <a:gd name="connsiteY3" fmla="*/ 48006 h 288032"/>
              <a:gd name="connsiteX4" fmla="*/ 6340166 w 6340166"/>
              <a:gd name="connsiteY4" fmla="*/ 240026 h 288032"/>
              <a:gd name="connsiteX5" fmla="*/ 6292160 w 6340166"/>
              <a:gd name="connsiteY5" fmla="*/ 288032 h 288032"/>
              <a:gd name="connsiteX6" fmla="*/ 699540 w 6340166"/>
              <a:gd name="connsiteY6" fmla="*/ 288032 h 288032"/>
              <a:gd name="connsiteX0" fmla="*/ 417173 w 6057799"/>
              <a:gd name="connsiteY0" fmla="*/ 288032 h 288032"/>
              <a:gd name="connsiteX1" fmla="*/ 417173 w 6057799"/>
              <a:gd name="connsiteY1" fmla="*/ 0 h 288032"/>
              <a:gd name="connsiteX2" fmla="*/ 6009793 w 6057799"/>
              <a:gd name="connsiteY2" fmla="*/ 0 h 288032"/>
              <a:gd name="connsiteX3" fmla="*/ 6057799 w 6057799"/>
              <a:gd name="connsiteY3" fmla="*/ 48006 h 288032"/>
              <a:gd name="connsiteX4" fmla="*/ 6057799 w 6057799"/>
              <a:gd name="connsiteY4" fmla="*/ 240026 h 288032"/>
              <a:gd name="connsiteX5" fmla="*/ 6009793 w 6057799"/>
              <a:gd name="connsiteY5" fmla="*/ 288032 h 288032"/>
              <a:gd name="connsiteX6" fmla="*/ 417173 w 6057799"/>
              <a:gd name="connsiteY6" fmla="*/ 288032 h 288032"/>
              <a:gd name="connsiteX0" fmla="*/ 5778 w 5646404"/>
              <a:gd name="connsiteY0" fmla="*/ 288032 h 288032"/>
              <a:gd name="connsiteX1" fmla="*/ 5778 w 5646404"/>
              <a:gd name="connsiteY1" fmla="*/ 0 h 288032"/>
              <a:gd name="connsiteX2" fmla="*/ 5598398 w 5646404"/>
              <a:gd name="connsiteY2" fmla="*/ 0 h 288032"/>
              <a:gd name="connsiteX3" fmla="*/ 5646404 w 5646404"/>
              <a:gd name="connsiteY3" fmla="*/ 48006 h 288032"/>
              <a:gd name="connsiteX4" fmla="*/ 5646404 w 5646404"/>
              <a:gd name="connsiteY4" fmla="*/ 240026 h 288032"/>
              <a:gd name="connsiteX5" fmla="*/ 5598398 w 5646404"/>
              <a:gd name="connsiteY5" fmla="*/ 288032 h 288032"/>
              <a:gd name="connsiteX6" fmla="*/ 5778 w 5646404"/>
              <a:gd name="connsiteY6" fmla="*/ 288032 h 288032"/>
              <a:gd name="connsiteX0" fmla="*/ 500 w 5641126"/>
              <a:gd name="connsiteY0" fmla="*/ 288032 h 288032"/>
              <a:gd name="connsiteX1" fmla="*/ 500 w 5641126"/>
              <a:gd name="connsiteY1" fmla="*/ 0 h 288032"/>
              <a:gd name="connsiteX2" fmla="*/ 5593120 w 5641126"/>
              <a:gd name="connsiteY2" fmla="*/ 0 h 288032"/>
              <a:gd name="connsiteX3" fmla="*/ 5641126 w 5641126"/>
              <a:gd name="connsiteY3" fmla="*/ 48006 h 288032"/>
              <a:gd name="connsiteX4" fmla="*/ 5641126 w 5641126"/>
              <a:gd name="connsiteY4" fmla="*/ 240026 h 288032"/>
              <a:gd name="connsiteX5" fmla="*/ 5593120 w 5641126"/>
              <a:gd name="connsiteY5" fmla="*/ 288032 h 288032"/>
              <a:gd name="connsiteX6" fmla="*/ 500 w 5641126"/>
              <a:gd name="connsiteY6" fmla="*/ 288032 h 288032"/>
              <a:gd name="connsiteX0" fmla="*/ 0 w 5640626"/>
              <a:gd name="connsiteY0" fmla="*/ 288032 h 288032"/>
              <a:gd name="connsiteX1" fmla="*/ 0 w 5640626"/>
              <a:gd name="connsiteY1" fmla="*/ 0 h 288032"/>
              <a:gd name="connsiteX2" fmla="*/ 5592620 w 5640626"/>
              <a:gd name="connsiteY2" fmla="*/ 0 h 288032"/>
              <a:gd name="connsiteX3" fmla="*/ 5640626 w 5640626"/>
              <a:gd name="connsiteY3" fmla="*/ 48006 h 288032"/>
              <a:gd name="connsiteX4" fmla="*/ 5640626 w 5640626"/>
              <a:gd name="connsiteY4" fmla="*/ 240026 h 288032"/>
              <a:gd name="connsiteX5" fmla="*/ 5592620 w 5640626"/>
              <a:gd name="connsiteY5" fmla="*/ 288032 h 288032"/>
              <a:gd name="connsiteX6" fmla="*/ 0 w 5640626"/>
              <a:gd name="connsiteY6" fmla="*/ 288032 h 288032"/>
              <a:gd name="connsiteX0" fmla="*/ 0 w 5640626"/>
              <a:gd name="connsiteY0" fmla="*/ 288032 h 288032"/>
              <a:gd name="connsiteX1" fmla="*/ 0 w 5640626"/>
              <a:gd name="connsiteY1" fmla="*/ 0 h 288032"/>
              <a:gd name="connsiteX2" fmla="*/ 5592620 w 5640626"/>
              <a:gd name="connsiteY2" fmla="*/ 0 h 288032"/>
              <a:gd name="connsiteX3" fmla="*/ 5640626 w 5640626"/>
              <a:gd name="connsiteY3" fmla="*/ 48006 h 288032"/>
              <a:gd name="connsiteX4" fmla="*/ 5640626 w 5640626"/>
              <a:gd name="connsiteY4" fmla="*/ 240026 h 288032"/>
              <a:gd name="connsiteX5" fmla="*/ 5592620 w 5640626"/>
              <a:gd name="connsiteY5" fmla="*/ 288032 h 288032"/>
              <a:gd name="connsiteX6" fmla="*/ 0 w 5640626"/>
              <a:gd name="connsiteY6" fmla="*/ 288032 h 288032"/>
              <a:gd name="connsiteX0" fmla="*/ 2854379 w 8495005"/>
              <a:gd name="connsiteY0" fmla="*/ 295079 h 295079"/>
              <a:gd name="connsiteX1" fmla="*/ 0 w 8495005"/>
              <a:gd name="connsiteY1" fmla="*/ 0 h 295079"/>
              <a:gd name="connsiteX2" fmla="*/ 8446999 w 8495005"/>
              <a:gd name="connsiteY2" fmla="*/ 7047 h 295079"/>
              <a:gd name="connsiteX3" fmla="*/ 8495005 w 8495005"/>
              <a:gd name="connsiteY3" fmla="*/ 55053 h 295079"/>
              <a:gd name="connsiteX4" fmla="*/ 8495005 w 8495005"/>
              <a:gd name="connsiteY4" fmla="*/ 247073 h 295079"/>
              <a:gd name="connsiteX5" fmla="*/ 8446999 w 8495005"/>
              <a:gd name="connsiteY5" fmla="*/ 295079 h 295079"/>
              <a:gd name="connsiteX6" fmla="*/ 2854379 w 8495005"/>
              <a:gd name="connsiteY6" fmla="*/ 295079 h 295079"/>
              <a:gd name="connsiteX0" fmla="*/ 0 w 8537292"/>
              <a:gd name="connsiteY0" fmla="*/ 302127 h 302127"/>
              <a:gd name="connsiteX1" fmla="*/ 42287 w 8537292"/>
              <a:gd name="connsiteY1" fmla="*/ 0 h 302127"/>
              <a:gd name="connsiteX2" fmla="*/ 8489286 w 8537292"/>
              <a:gd name="connsiteY2" fmla="*/ 7047 h 302127"/>
              <a:gd name="connsiteX3" fmla="*/ 8537292 w 8537292"/>
              <a:gd name="connsiteY3" fmla="*/ 55053 h 302127"/>
              <a:gd name="connsiteX4" fmla="*/ 8537292 w 8537292"/>
              <a:gd name="connsiteY4" fmla="*/ 247073 h 302127"/>
              <a:gd name="connsiteX5" fmla="*/ 8489286 w 8537292"/>
              <a:gd name="connsiteY5" fmla="*/ 295079 h 302127"/>
              <a:gd name="connsiteX6" fmla="*/ 0 w 8537292"/>
              <a:gd name="connsiteY6" fmla="*/ 302127 h 302127"/>
              <a:gd name="connsiteX0" fmla="*/ 0 w 8537292"/>
              <a:gd name="connsiteY0" fmla="*/ 295080 h 295080"/>
              <a:gd name="connsiteX1" fmla="*/ 14095 w 8537292"/>
              <a:gd name="connsiteY1" fmla="*/ 0 h 295080"/>
              <a:gd name="connsiteX2" fmla="*/ 8489286 w 8537292"/>
              <a:gd name="connsiteY2" fmla="*/ 0 h 295080"/>
              <a:gd name="connsiteX3" fmla="*/ 8537292 w 8537292"/>
              <a:gd name="connsiteY3" fmla="*/ 48006 h 295080"/>
              <a:gd name="connsiteX4" fmla="*/ 8537292 w 8537292"/>
              <a:gd name="connsiteY4" fmla="*/ 240026 h 295080"/>
              <a:gd name="connsiteX5" fmla="*/ 8489286 w 8537292"/>
              <a:gd name="connsiteY5" fmla="*/ 288032 h 295080"/>
              <a:gd name="connsiteX6" fmla="*/ 0 w 8537292"/>
              <a:gd name="connsiteY6" fmla="*/ 295080 h 295080"/>
              <a:gd name="connsiteX0" fmla="*/ 0 w 8537292"/>
              <a:gd name="connsiteY0" fmla="*/ 295080 h 295080"/>
              <a:gd name="connsiteX1" fmla="*/ 0 w 8537292"/>
              <a:gd name="connsiteY1" fmla="*/ 0 h 295080"/>
              <a:gd name="connsiteX2" fmla="*/ 8489286 w 8537292"/>
              <a:gd name="connsiteY2" fmla="*/ 0 h 295080"/>
              <a:gd name="connsiteX3" fmla="*/ 8537292 w 8537292"/>
              <a:gd name="connsiteY3" fmla="*/ 48006 h 295080"/>
              <a:gd name="connsiteX4" fmla="*/ 8537292 w 8537292"/>
              <a:gd name="connsiteY4" fmla="*/ 240026 h 295080"/>
              <a:gd name="connsiteX5" fmla="*/ 8489286 w 8537292"/>
              <a:gd name="connsiteY5" fmla="*/ 288032 h 295080"/>
              <a:gd name="connsiteX6" fmla="*/ 0 w 8537292"/>
              <a:gd name="connsiteY6" fmla="*/ 295080 h 295080"/>
              <a:gd name="connsiteX0" fmla="*/ 0 w 8537292"/>
              <a:gd name="connsiteY0" fmla="*/ 295080 h 295080"/>
              <a:gd name="connsiteX1" fmla="*/ 42287 w 8537292"/>
              <a:gd name="connsiteY1" fmla="*/ 0 h 295080"/>
              <a:gd name="connsiteX2" fmla="*/ 8489286 w 8537292"/>
              <a:gd name="connsiteY2" fmla="*/ 0 h 295080"/>
              <a:gd name="connsiteX3" fmla="*/ 8537292 w 8537292"/>
              <a:gd name="connsiteY3" fmla="*/ 48006 h 295080"/>
              <a:gd name="connsiteX4" fmla="*/ 8537292 w 8537292"/>
              <a:gd name="connsiteY4" fmla="*/ 240026 h 295080"/>
              <a:gd name="connsiteX5" fmla="*/ 8489286 w 8537292"/>
              <a:gd name="connsiteY5" fmla="*/ 288032 h 295080"/>
              <a:gd name="connsiteX6" fmla="*/ 0 w 8537292"/>
              <a:gd name="connsiteY6" fmla="*/ 295080 h 295080"/>
              <a:gd name="connsiteX0" fmla="*/ 0 w 8502052"/>
              <a:gd name="connsiteY0" fmla="*/ 288032 h 288032"/>
              <a:gd name="connsiteX1" fmla="*/ 7047 w 8502052"/>
              <a:gd name="connsiteY1" fmla="*/ 0 h 288032"/>
              <a:gd name="connsiteX2" fmla="*/ 8454046 w 8502052"/>
              <a:gd name="connsiteY2" fmla="*/ 0 h 288032"/>
              <a:gd name="connsiteX3" fmla="*/ 8502052 w 8502052"/>
              <a:gd name="connsiteY3" fmla="*/ 48006 h 288032"/>
              <a:gd name="connsiteX4" fmla="*/ 8502052 w 8502052"/>
              <a:gd name="connsiteY4" fmla="*/ 240026 h 288032"/>
              <a:gd name="connsiteX5" fmla="*/ 8454046 w 8502052"/>
              <a:gd name="connsiteY5" fmla="*/ 288032 h 288032"/>
              <a:gd name="connsiteX6" fmla="*/ 0 w 8502052"/>
              <a:gd name="connsiteY6" fmla="*/ 288032 h 288032"/>
              <a:gd name="connsiteX0" fmla="*/ 6520 w 8495005"/>
              <a:gd name="connsiteY0" fmla="*/ 288032 h 288032"/>
              <a:gd name="connsiteX1" fmla="*/ 0 w 8495005"/>
              <a:gd name="connsiteY1" fmla="*/ 0 h 288032"/>
              <a:gd name="connsiteX2" fmla="*/ 8446999 w 8495005"/>
              <a:gd name="connsiteY2" fmla="*/ 0 h 288032"/>
              <a:gd name="connsiteX3" fmla="*/ 8495005 w 8495005"/>
              <a:gd name="connsiteY3" fmla="*/ 48006 h 288032"/>
              <a:gd name="connsiteX4" fmla="*/ 8495005 w 8495005"/>
              <a:gd name="connsiteY4" fmla="*/ 240026 h 288032"/>
              <a:gd name="connsiteX5" fmla="*/ 8446999 w 8495005"/>
              <a:gd name="connsiteY5" fmla="*/ 288032 h 288032"/>
              <a:gd name="connsiteX6" fmla="*/ 6520 w 8495005"/>
              <a:gd name="connsiteY6" fmla="*/ 288032 h 288032"/>
              <a:gd name="connsiteX0" fmla="*/ 0 w 8497530"/>
              <a:gd name="connsiteY0" fmla="*/ 292554 h 292554"/>
              <a:gd name="connsiteX1" fmla="*/ 2525 w 8497530"/>
              <a:gd name="connsiteY1" fmla="*/ 0 h 292554"/>
              <a:gd name="connsiteX2" fmla="*/ 8449524 w 8497530"/>
              <a:gd name="connsiteY2" fmla="*/ 0 h 292554"/>
              <a:gd name="connsiteX3" fmla="*/ 8497530 w 8497530"/>
              <a:gd name="connsiteY3" fmla="*/ 48006 h 292554"/>
              <a:gd name="connsiteX4" fmla="*/ 8497530 w 8497530"/>
              <a:gd name="connsiteY4" fmla="*/ 240026 h 292554"/>
              <a:gd name="connsiteX5" fmla="*/ 8449524 w 8497530"/>
              <a:gd name="connsiteY5" fmla="*/ 288032 h 292554"/>
              <a:gd name="connsiteX6" fmla="*/ 0 w 8497530"/>
              <a:gd name="connsiteY6" fmla="*/ 292554 h 292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97530" h="292554">
                <a:moveTo>
                  <a:pt x="0" y="292554"/>
                </a:moveTo>
                <a:cubicBezTo>
                  <a:pt x="842" y="195036"/>
                  <a:pt x="1683" y="97518"/>
                  <a:pt x="2525" y="0"/>
                </a:cubicBezTo>
                <a:lnTo>
                  <a:pt x="8449524" y="0"/>
                </a:lnTo>
                <a:cubicBezTo>
                  <a:pt x="8476037" y="0"/>
                  <a:pt x="8497530" y="21493"/>
                  <a:pt x="8497530" y="48006"/>
                </a:cubicBezTo>
                <a:lnTo>
                  <a:pt x="8497530" y="240026"/>
                </a:lnTo>
                <a:cubicBezTo>
                  <a:pt x="8497530" y="266539"/>
                  <a:pt x="8476037" y="288032"/>
                  <a:pt x="8449524" y="288032"/>
                </a:cubicBezTo>
                <a:lnTo>
                  <a:pt x="0" y="292554"/>
                </a:lnTo>
                <a:close/>
              </a:path>
            </a:pathLst>
          </a:custGeom>
          <a:solidFill>
            <a:srgbClr val="B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圓角矩形 15"/>
          <p:cNvSpPr/>
          <p:nvPr userDrawn="1"/>
        </p:nvSpPr>
        <p:spPr>
          <a:xfrm rot="10800000">
            <a:off x="8639681" y="6432069"/>
            <a:ext cx="504319" cy="244562"/>
          </a:xfrm>
          <a:custGeom>
            <a:avLst/>
            <a:gdLst>
              <a:gd name="connsiteX0" fmla="*/ 0 w 5688632"/>
              <a:gd name="connsiteY0" fmla="*/ 48006 h 288032"/>
              <a:gd name="connsiteX1" fmla="*/ 48006 w 5688632"/>
              <a:gd name="connsiteY1" fmla="*/ 0 h 288032"/>
              <a:gd name="connsiteX2" fmla="*/ 5640626 w 5688632"/>
              <a:gd name="connsiteY2" fmla="*/ 0 h 288032"/>
              <a:gd name="connsiteX3" fmla="*/ 5688632 w 5688632"/>
              <a:gd name="connsiteY3" fmla="*/ 48006 h 288032"/>
              <a:gd name="connsiteX4" fmla="*/ 5688632 w 5688632"/>
              <a:gd name="connsiteY4" fmla="*/ 240026 h 288032"/>
              <a:gd name="connsiteX5" fmla="*/ 5640626 w 5688632"/>
              <a:gd name="connsiteY5" fmla="*/ 288032 h 288032"/>
              <a:gd name="connsiteX6" fmla="*/ 48006 w 5688632"/>
              <a:gd name="connsiteY6" fmla="*/ 288032 h 288032"/>
              <a:gd name="connsiteX7" fmla="*/ 0 w 5688632"/>
              <a:gd name="connsiteY7" fmla="*/ 240026 h 288032"/>
              <a:gd name="connsiteX8" fmla="*/ 0 w 5688632"/>
              <a:gd name="connsiteY8" fmla="*/ 48006 h 288032"/>
              <a:gd name="connsiteX0" fmla="*/ 0 w 5688632"/>
              <a:gd name="connsiteY0" fmla="*/ 240026 h 288032"/>
              <a:gd name="connsiteX1" fmla="*/ 48006 w 5688632"/>
              <a:gd name="connsiteY1" fmla="*/ 0 h 288032"/>
              <a:gd name="connsiteX2" fmla="*/ 5640626 w 5688632"/>
              <a:gd name="connsiteY2" fmla="*/ 0 h 288032"/>
              <a:gd name="connsiteX3" fmla="*/ 5688632 w 5688632"/>
              <a:gd name="connsiteY3" fmla="*/ 48006 h 288032"/>
              <a:gd name="connsiteX4" fmla="*/ 5688632 w 5688632"/>
              <a:gd name="connsiteY4" fmla="*/ 240026 h 288032"/>
              <a:gd name="connsiteX5" fmla="*/ 5640626 w 5688632"/>
              <a:gd name="connsiteY5" fmla="*/ 288032 h 288032"/>
              <a:gd name="connsiteX6" fmla="*/ 48006 w 5688632"/>
              <a:gd name="connsiteY6" fmla="*/ 288032 h 288032"/>
              <a:gd name="connsiteX7" fmla="*/ 0 w 5688632"/>
              <a:gd name="connsiteY7" fmla="*/ 240026 h 288032"/>
              <a:gd name="connsiteX0" fmla="*/ 0 w 5640626"/>
              <a:gd name="connsiteY0" fmla="*/ 288032 h 288032"/>
              <a:gd name="connsiteX1" fmla="*/ 0 w 5640626"/>
              <a:gd name="connsiteY1" fmla="*/ 0 h 288032"/>
              <a:gd name="connsiteX2" fmla="*/ 5592620 w 5640626"/>
              <a:gd name="connsiteY2" fmla="*/ 0 h 288032"/>
              <a:gd name="connsiteX3" fmla="*/ 5640626 w 5640626"/>
              <a:gd name="connsiteY3" fmla="*/ 48006 h 288032"/>
              <a:gd name="connsiteX4" fmla="*/ 5640626 w 5640626"/>
              <a:gd name="connsiteY4" fmla="*/ 240026 h 288032"/>
              <a:gd name="connsiteX5" fmla="*/ 5592620 w 5640626"/>
              <a:gd name="connsiteY5" fmla="*/ 288032 h 288032"/>
              <a:gd name="connsiteX6" fmla="*/ 0 w 5640626"/>
              <a:gd name="connsiteY6" fmla="*/ 288032 h 288032"/>
              <a:gd name="connsiteX0" fmla="*/ 0 w 5640626"/>
              <a:gd name="connsiteY0" fmla="*/ 288032 h 288032"/>
              <a:gd name="connsiteX1" fmla="*/ 0 w 5640626"/>
              <a:gd name="connsiteY1" fmla="*/ 0 h 288032"/>
              <a:gd name="connsiteX2" fmla="*/ 5592620 w 5640626"/>
              <a:gd name="connsiteY2" fmla="*/ 0 h 288032"/>
              <a:gd name="connsiteX3" fmla="*/ 5640626 w 5640626"/>
              <a:gd name="connsiteY3" fmla="*/ 48006 h 288032"/>
              <a:gd name="connsiteX4" fmla="*/ 5640626 w 5640626"/>
              <a:gd name="connsiteY4" fmla="*/ 240026 h 288032"/>
              <a:gd name="connsiteX5" fmla="*/ 5592620 w 5640626"/>
              <a:gd name="connsiteY5" fmla="*/ 288032 h 288032"/>
              <a:gd name="connsiteX6" fmla="*/ 0 w 5640626"/>
              <a:gd name="connsiteY6" fmla="*/ 288032 h 288032"/>
              <a:gd name="connsiteX0" fmla="*/ 699540 w 6340166"/>
              <a:gd name="connsiteY0" fmla="*/ 288032 h 288032"/>
              <a:gd name="connsiteX1" fmla="*/ 699540 w 6340166"/>
              <a:gd name="connsiteY1" fmla="*/ 0 h 288032"/>
              <a:gd name="connsiteX2" fmla="*/ 6292160 w 6340166"/>
              <a:gd name="connsiteY2" fmla="*/ 0 h 288032"/>
              <a:gd name="connsiteX3" fmla="*/ 6340166 w 6340166"/>
              <a:gd name="connsiteY3" fmla="*/ 48006 h 288032"/>
              <a:gd name="connsiteX4" fmla="*/ 6340166 w 6340166"/>
              <a:gd name="connsiteY4" fmla="*/ 240026 h 288032"/>
              <a:gd name="connsiteX5" fmla="*/ 6292160 w 6340166"/>
              <a:gd name="connsiteY5" fmla="*/ 288032 h 288032"/>
              <a:gd name="connsiteX6" fmla="*/ 699540 w 6340166"/>
              <a:gd name="connsiteY6" fmla="*/ 288032 h 288032"/>
              <a:gd name="connsiteX0" fmla="*/ 414793 w 6055419"/>
              <a:gd name="connsiteY0" fmla="*/ 288032 h 288032"/>
              <a:gd name="connsiteX1" fmla="*/ 414793 w 6055419"/>
              <a:gd name="connsiteY1" fmla="*/ 0 h 288032"/>
              <a:gd name="connsiteX2" fmla="*/ 6007413 w 6055419"/>
              <a:gd name="connsiteY2" fmla="*/ 0 h 288032"/>
              <a:gd name="connsiteX3" fmla="*/ 6055419 w 6055419"/>
              <a:gd name="connsiteY3" fmla="*/ 48006 h 288032"/>
              <a:gd name="connsiteX4" fmla="*/ 6055419 w 6055419"/>
              <a:gd name="connsiteY4" fmla="*/ 240026 h 288032"/>
              <a:gd name="connsiteX5" fmla="*/ 6007413 w 6055419"/>
              <a:gd name="connsiteY5" fmla="*/ 288032 h 288032"/>
              <a:gd name="connsiteX6" fmla="*/ 414793 w 6055419"/>
              <a:gd name="connsiteY6" fmla="*/ 288032 h 288032"/>
              <a:gd name="connsiteX0" fmla="*/ 417443 w 6058069"/>
              <a:gd name="connsiteY0" fmla="*/ 288032 h 288032"/>
              <a:gd name="connsiteX1" fmla="*/ 417443 w 6058069"/>
              <a:gd name="connsiteY1" fmla="*/ 0 h 288032"/>
              <a:gd name="connsiteX2" fmla="*/ 6010063 w 6058069"/>
              <a:gd name="connsiteY2" fmla="*/ 0 h 288032"/>
              <a:gd name="connsiteX3" fmla="*/ 6058069 w 6058069"/>
              <a:gd name="connsiteY3" fmla="*/ 48006 h 288032"/>
              <a:gd name="connsiteX4" fmla="*/ 6058069 w 6058069"/>
              <a:gd name="connsiteY4" fmla="*/ 240026 h 288032"/>
              <a:gd name="connsiteX5" fmla="*/ 6010063 w 6058069"/>
              <a:gd name="connsiteY5" fmla="*/ 288032 h 288032"/>
              <a:gd name="connsiteX6" fmla="*/ 417443 w 6058069"/>
              <a:gd name="connsiteY6" fmla="*/ 288032 h 288032"/>
              <a:gd name="connsiteX0" fmla="*/ 417443 w 6058069"/>
              <a:gd name="connsiteY0" fmla="*/ 288032 h 288032"/>
              <a:gd name="connsiteX1" fmla="*/ 417443 w 6058069"/>
              <a:gd name="connsiteY1" fmla="*/ 0 h 288032"/>
              <a:gd name="connsiteX2" fmla="*/ 6010063 w 6058069"/>
              <a:gd name="connsiteY2" fmla="*/ 0 h 288032"/>
              <a:gd name="connsiteX3" fmla="*/ 6058069 w 6058069"/>
              <a:gd name="connsiteY3" fmla="*/ 48006 h 288032"/>
              <a:gd name="connsiteX4" fmla="*/ 6058069 w 6058069"/>
              <a:gd name="connsiteY4" fmla="*/ 240026 h 288032"/>
              <a:gd name="connsiteX5" fmla="*/ 6010063 w 6058069"/>
              <a:gd name="connsiteY5" fmla="*/ 288032 h 288032"/>
              <a:gd name="connsiteX6" fmla="*/ 417443 w 6058069"/>
              <a:gd name="connsiteY6" fmla="*/ 288032 h 288032"/>
              <a:gd name="connsiteX0" fmla="*/ 418778 w 6059404"/>
              <a:gd name="connsiteY0" fmla="*/ 288032 h 288032"/>
              <a:gd name="connsiteX1" fmla="*/ 418778 w 6059404"/>
              <a:gd name="connsiteY1" fmla="*/ 0 h 288032"/>
              <a:gd name="connsiteX2" fmla="*/ 6011398 w 6059404"/>
              <a:gd name="connsiteY2" fmla="*/ 0 h 288032"/>
              <a:gd name="connsiteX3" fmla="*/ 6059404 w 6059404"/>
              <a:gd name="connsiteY3" fmla="*/ 48006 h 288032"/>
              <a:gd name="connsiteX4" fmla="*/ 6059404 w 6059404"/>
              <a:gd name="connsiteY4" fmla="*/ 240026 h 288032"/>
              <a:gd name="connsiteX5" fmla="*/ 6011398 w 6059404"/>
              <a:gd name="connsiteY5" fmla="*/ 288032 h 288032"/>
              <a:gd name="connsiteX6" fmla="*/ 418778 w 6059404"/>
              <a:gd name="connsiteY6" fmla="*/ 288032 h 288032"/>
              <a:gd name="connsiteX0" fmla="*/ 699540 w 6340166"/>
              <a:gd name="connsiteY0" fmla="*/ 288032 h 288032"/>
              <a:gd name="connsiteX1" fmla="*/ 699540 w 6340166"/>
              <a:gd name="connsiteY1" fmla="*/ 0 h 288032"/>
              <a:gd name="connsiteX2" fmla="*/ 6292160 w 6340166"/>
              <a:gd name="connsiteY2" fmla="*/ 0 h 288032"/>
              <a:gd name="connsiteX3" fmla="*/ 6340166 w 6340166"/>
              <a:gd name="connsiteY3" fmla="*/ 48006 h 288032"/>
              <a:gd name="connsiteX4" fmla="*/ 6340166 w 6340166"/>
              <a:gd name="connsiteY4" fmla="*/ 240026 h 288032"/>
              <a:gd name="connsiteX5" fmla="*/ 6292160 w 6340166"/>
              <a:gd name="connsiteY5" fmla="*/ 288032 h 288032"/>
              <a:gd name="connsiteX6" fmla="*/ 699540 w 6340166"/>
              <a:gd name="connsiteY6" fmla="*/ 288032 h 288032"/>
              <a:gd name="connsiteX0" fmla="*/ 699540 w 6340166"/>
              <a:gd name="connsiteY0" fmla="*/ 288032 h 288032"/>
              <a:gd name="connsiteX1" fmla="*/ 699540 w 6340166"/>
              <a:gd name="connsiteY1" fmla="*/ 0 h 288032"/>
              <a:gd name="connsiteX2" fmla="*/ 6292160 w 6340166"/>
              <a:gd name="connsiteY2" fmla="*/ 0 h 288032"/>
              <a:gd name="connsiteX3" fmla="*/ 6340166 w 6340166"/>
              <a:gd name="connsiteY3" fmla="*/ 48006 h 288032"/>
              <a:gd name="connsiteX4" fmla="*/ 6340166 w 6340166"/>
              <a:gd name="connsiteY4" fmla="*/ 240026 h 288032"/>
              <a:gd name="connsiteX5" fmla="*/ 6292160 w 6340166"/>
              <a:gd name="connsiteY5" fmla="*/ 288032 h 288032"/>
              <a:gd name="connsiteX6" fmla="*/ 699540 w 6340166"/>
              <a:gd name="connsiteY6" fmla="*/ 288032 h 288032"/>
              <a:gd name="connsiteX0" fmla="*/ 417173 w 6057799"/>
              <a:gd name="connsiteY0" fmla="*/ 288032 h 288032"/>
              <a:gd name="connsiteX1" fmla="*/ 417173 w 6057799"/>
              <a:gd name="connsiteY1" fmla="*/ 0 h 288032"/>
              <a:gd name="connsiteX2" fmla="*/ 6009793 w 6057799"/>
              <a:gd name="connsiteY2" fmla="*/ 0 h 288032"/>
              <a:gd name="connsiteX3" fmla="*/ 6057799 w 6057799"/>
              <a:gd name="connsiteY3" fmla="*/ 48006 h 288032"/>
              <a:gd name="connsiteX4" fmla="*/ 6057799 w 6057799"/>
              <a:gd name="connsiteY4" fmla="*/ 240026 h 288032"/>
              <a:gd name="connsiteX5" fmla="*/ 6009793 w 6057799"/>
              <a:gd name="connsiteY5" fmla="*/ 288032 h 288032"/>
              <a:gd name="connsiteX6" fmla="*/ 417173 w 6057799"/>
              <a:gd name="connsiteY6" fmla="*/ 288032 h 288032"/>
              <a:gd name="connsiteX0" fmla="*/ 5778 w 5646404"/>
              <a:gd name="connsiteY0" fmla="*/ 288032 h 288032"/>
              <a:gd name="connsiteX1" fmla="*/ 5778 w 5646404"/>
              <a:gd name="connsiteY1" fmla="*/ 0 h 288032"/>
              <a:gd name="connsiteX2" fmla="*/ 5598398 w 5646404"/>
              <a:gd name="connsiteY2" fmla="*/ 0 h 288032"/>
              <a:gd name="connsiteX3" fmla="*/ 5646404 w 5646404"/>
              <a:gd name="connsiteY3" fmla="*/ 48006 h 288032"/>
              <a:gd name="connsiteX4" fmla="*/ 5646404 w 5646404"/>
              <a:gd name="connsiteY4" fmla="*/ 240026 h 288032"/>
              <a:gd name="connsiteX5" fmla="*/ 5598398 w 5646404"/>
              <a:gd name="connsiteY5" fmla="*/ 288032 h 288032"/>
              <a:gd name="connsiteX6" fmla="*/ 5778 w 5646404"/>
              <a:gd name="connsiteY6" fmla="*/ 288032 h 288032"/>
              <a:gd name="connsiteX0" fmla="*/ 500 w 5641126"/>
              <a:gd name="connsiteY0" fmla="*/ 288032 h 288032"/>
              <a:gd name="connsiteX1" fmla="*/ 500 w 5641126"/>
              <a:gd name="connsiteY1" fmla="*/ 0 h 288032"/>
              <a:gd name="connsiteX2" fmla="*/ 5593120 w 5641126"/>
              <a:gd name="connsiteY2" fmla="*/ 0 h 288032"/>
              <a:gd name="connsiteX3" fmla="*/ 5641126 w 5641126"/>
              <a:gd name="connsiteY3" fmla="*/ 48006 h 288032"/>
              <a:gd name="connsiteX4" fmla="*/ 5641126 w 5641126"/>
              <a:gd name="connsiteY4" fmla="*/ 240026 h 288032"/>
              <a:gd name="connsiteX5" fmla="*/ 5593120 w 5641126"/>
              <a:gd name="connsiteY5" fmla="*/ 288032 h 288032"/>
              <a:gd name="connsiteX6" fmla="*/ 500 w 5641126"/>
              <a:gd name="connsiteY6" fmla="*/ 288032 h 288032"/>
              <a:gd name="connsiteX0" fmla="*/ 0 w 5640626"/>
              <a:gd name="connsiteY0" fmla="*/ 288032 h 288032"/>
              <a:gd name="connsiteX1" fmla="*/ 0 w 5640626"/>
              <a:gd name="connsiteY1" fmla="*/ 0 h 288032"/>
              <a:gd name="connsiteX2" fmla="*/ 5592620 w 5640626"/>
              <a:gd name="connsiteY2" fmla="*/ 0 h 288032"/>
              <a:gd name="connsiteX3" fmla="*/ 5640626 w 5640626"/>
              <a:gd name="connsiteY3" fmla="*/ 48006 h 288032"/>
              <a:gd name="connsiteX4" fmla="*/ 5640626 w 5640626"/>
              <a:gd name="connsiteY4" fmla="*/ 240026 h 288032"/>
              <a:gd name="connsiteX5" fmla="*/ 5592620 w 5640626"/>
              <a:gd name="connsiteY5" fmla="*/ 288032 h 288032"/>
              <a:gd name="connsiteX6" fmla="*/ 0 w 5640626"/>
              <a:gd name="connsiteY6" fmla="*/ 288032 h 288032"/>
              <a:gd name="connsiteX0" fmla="*/ 0 w 5640626"/>
              <a:gd name="connsiteY0" fmla="*/ 288032 h 288032"/>
              <a:gd name="connsiteX1" fmla="*/ 0 w 5640626"/>
              <a:gd name="connsiteY1" fmla="*/ 0 h 288032"/>
              <a:gd name="connsiteX2" fmla="*/ 5592620 w 5640626"/>
              <a:gd name="connsiteY2" fmla="*/ 0 h 288032"/>
              <a:gd name="connsiteX3" fmla="*/ 5640626 w 5640626"/>
              <a:gd name="connsiteY3" fmla="*/ 48006 h 288032"/>
              <a:gd name="connsiteX4" fmla="*/ 5640626 w 5640626"/>
              <a:gd name="connsiteY4" fmla="*/ 240026 h 288032"/>
              <a:gd name="connsiteX5" fmla="*/ 5592620 w 5640626"/>
              <a:gd name="connsiteY5" fmla="*/ 288032 h 288032"/>
              <a:gd name="connsiteX6" fmla="*/ 0 w 5640626"/>
              <a:gd name="connsiteY6" fmla="*/ 288032 h 288032"/>
              <a:gd name="connsiteX0" fmla="*/ 2854379 w 8495005"/>
              <a:gd name="connsiteY0" fmla="*/ 295079 h 295079"/>
              <a:gd name="connsiteX1" fmla="*/ 0 w 8495005"/>
              <a:gd name="connsiteY1" fmla="*/ 0 h 295079"/>
              <a:gd name="connsiteX2" fmla="*/ 8446999 w 8495005"/>
              <a:gd name="connsiteY2" fmla="*/ 7047 h 295079"/>
              <a:gd name="connsiteX3" fmla="*/ 8495005 w 8495005"/>
              <a:gd name="connsiteY3" fmla="*/ 55053 h 295079"/>
              <a:gd name="connsiteX4" fmla="*/ 8495005 w 8495005"/>
              <a:gd name="connsiteY4" fmla="*/ 247073 h 295079"/>
              <a:gd name="connsiteX5" fmla="*/ 8446999 w 8495005"/>
              <a:gd name="connsiteY5" fmla="*/ 295079 h 295079"/>
              <a:gd name="connsiteX6" fmla="*/ 2854379 w 8495005"/>
              <a:gd name="connsiteY6" fmla="*/ 295079 h 295079"/>
              <a:gd name="connsiteX0" fmla="*/ 0 w 8537292"/>
              <a:gd name="connsiteY0" fmla="*/ 302127 h 302127"/>
              <a:gd name="connsiteX1" fmla="*/ 42287 w 8537292"/>
              <a:gd name="connsiteY1" fmla="*/ 0 h 302127"/>
              <a:gd name="connsiteX2" fmla="*/ 8489286 w 8537292"/>
              <a:gd name="connsiteY2" fmla="*/ 7047 h 302127"/>
              <a:gd name="connsiteX3" fmla="*/ 8537292 w 8537292"/>
              <a:gd name="connsiteY3" fmla="*/ 55053 h 302127"/>
              <a:gd name="connsiteX4" fmla="*/ 8537292 w 8537292"/>
              <a:gd name="connsiteY4" fmla="*/ 247073 h 302127"/>
              <a:gd name="connsiteX5" fmla="*/ 8489286 w 8537292"/>
              <a:gd name="connsiteY5" fmla="*/ 295079 h 302127"/>
              <a:gd name="connsiteX6" fmla="*/ 0 w 8537292"/>
              <a:gd name="connsiteY6" fmla="*/ 302127 h 302127"/>
              <a:gd name="connsiteX0" fmla="*/ 0 w 8537292"/>
              <a:gd name="connsiteY0" fmla="*/ 295080 h 295080"/>
              <a:gd name="connsiteX1" fmla="*/ 14095 w 8537292"/>
              <a:gd name="connsiteY1" fmla="*/ 0 h 295080"/>
              <a:gd name="connsiteX2" fmla="*/ 8489286 w 8537292"/>
              <a:gd name="connsiteY2" fmla="*/ 0 h 295080"/>
              <a:gd name="connsiteX3" fmla="*/ 8537292 w 8537292"/>
              <a:gd name="connsiteY3" fmla="*/ 48006 h 295080"/>
              <a:gd name="connsiteX4" fmla="*/ 8537292 w 8537292"/>
              <a:gd name="connsiteY4" fmla="*/ 240026 h 295080"/>
              <a:gd name="connsiteX5" fmla="*/ 8489286 w 8537292"/>
              <a:gd name="connsiteY5" fmla="*/ 288032 h 295080"/>
              <a:gd name="connsiteX6" fmla="*/ 0 w 8537292"/>
              <a:gd name="connsiteY6" fmla="*/ 295080 h 295080"/>
              <a:gd name="connsiteX0" fmla="*/ 0 w 8537292"/>
              <a:gd name="connsiteY0" fmla="*/ 295080 h 295080"/>
              <a:gd name="connsiteX1" fmla="*/ 0 w 8537292"/>
              <a:gd name="connsiteY1" fmla="*/ 0 h 295080"/>
              <a:gd name="connsiteX2" fmla="*/ 8489286 w 8537292"/>
              <a:gd name="connsiteY2" fmla="*/ 0 h 295080"/>
              <a:gd name="connsiteX3" fmla="*/ 8537292 w 8537292"/>
              <a:gd name="connsiteY3" fmla="*/ 48006 h 295080"/>
              <a:gd name="connsiteX4" fmla="*/ 8537292 w 8537292"/>
              <a:gd name="connsiteY4" fmla="*/ 240026 h 295080"/>
              <a:gd name="connsiteX5" fmla="*/ 8489286 w 8537292"/>
              <a:gd name="connsiteY5" fmla="*/ 288032 h 295080"/>
              <a:gd name="connsiteX6" fmla="*/ 0 w 8537292"/>
              <a:gd name="connsiteY6" fmla="*/ 295080 h 295080"/>
              <a:gd name="connsiteX0" fmla="*/ 0 w 8537292"/>
              <a:gd name="connsiteY0" fmla="*/ 295080 h 295080"/>
              <a:gd name="connsiteX1" fmla="*/ 42287 w 8537292"/>
              <a:gd name="connsiteY1" fmla="*/ 0 h 295080"/>
              <a:gd name="connsiteX2" fmla="*/ 8489286 w 8537292"/>
              <a:gd name="connsiteY2" fmla="*/ 0 h 295080"/>
              <a:gd name="connsiteX3" fmla="*/ 8537292 w 8537292"/>
              <a:gd name="connsiteY3" fmla="*/ 48006 h 295080"/>
              <a:gd name="connsiteX4" fmla="*/ 8537292 w 8537292"/>
              <a:gd name="connsiteY4" fmla="*/ 240026 h 295080"/>
              <a:gd name="connsiteX5" fmla="*/ 8489286 w 8537292"/>
              <a:gd name="connsiteY5" fmla="*/ 288032 h 295080"/>
              <a:gd name="connsiteX6" fmla="*/ 0 w 8537292"/>
              <a:gd name="connsiteY6" fmla="*/ 295080 h 295080"/>
              <a:gd name="connsiteX0" fmla="*/ 0 w 8502052"/>
              <a:gd name="connsiteY0" fmla="*/ 288032 h 288032"/>
              <a:gd name="connsiteX1" fmla="*/ 7047 w 8502052"/>
              <a:gd name="connsiteY1" fmla="*/ 0 h 288032"/>
              <a:gd name="connsiteX2" fmla="*/ 8454046 w 8502052"/>
              <a:gd name="connsiteY2" fmla="*/ 0 h 288032"/>
              <a:gd name="connsiteX3" fmla="*/ 8502052 w 8502052"/>
              <a:gd name="connsiteY3" fmla="*/ 48006 h 288032"/>
              <a:gd name="connsiteX4" fmla="*/ 8502052 w 8502052"/>
              <a:gd name="connsiteY4" fmla="*/ 240026 h 288032"/>
              <a:gd name="connsiteX5" fmla="*/ 8454046 w 8502052"/>
              <a:gd name="connsiteY5" fmla="*/ 288032 h 288032"/>
              <a:gd name="connsiteX6" fmla="*/ 0 w 8502052"/>
              <a:gd name="connsiteY6" fmla="*/ 288032 h 288032"/>
              <a:gd name="connsiteX0" fmla="*/ 6520 w 8495005"/>
              <a:gd name="connsiteY0" fmla="*/ 288032 h 288032"/>
              <a:gd name="connsiteX1" fmla="*/ 0 w 8495005"/>
              <a:gd name="connsiteY1" fmla="*/ 0 h 288032"/>
              <a:gd name="connsiteX2" fmla="*/ 8446999 w 8495005"/>
              <a:gd name="connsiteY2" fmla="*/ 0 h 288032"/>
              <a:gd name="connsiteX3" fmla="*/ 8495005 w 8495005"/>
              <a:gd name="connsiteY3" fmla="*/ 48006 h 288032"/>
              <a:gd name="connsiteX4" fmla="*/ 8495005 w 8495005"/>
              <a:gd name="connsiteY4" fmla="*/ 240026 h 288032"/>
              <a:gd name="connsiteX5" fmla="*/ 8446999 w 8495005"/>
              <a:gd name="connsiteY5" fmla="*/ 288032 h 288032"/>
              <a:gd name="connsiteX6" fmla="*/ 6520 w 8495005"/>
              <a:gd name="connsiteY6" fmla="*/ 288032 h 288032"/>
              <a:gd name="connsiteX0" fmla="*/ 0 w 8497530"/>
              <a:gd name="connsiteY0" fmla="*/ 292554 h 292554"/>
              <a:gd name="connsiteX1" fmla="*/ 2525 w 8497530"/>
              <a:gd name="connsiteY1" fmla="*/ 0 h 292554"/>
              <a:gd name="connsiteX2" fmla="*/ 8449524 w 8497530"/>
              <a:gd name="connsiteY2" fmla="*/ 0 h 292554"/>
              <a:gd name="connsiteX3" fmla="*/ 8497530 w 8497530"/>
              <a:gd name="connsiteY3" fmla="*/ 48006 h 292554"/>
              <a:gd name="connsiteX4" fmla="*/ 8497530 w 8497530"/>
              <a:gd name="connsiteY4" fmla="*/ 240026 h 292554"/>
              <a:gd name="connsiteX5" fmla="*/ 8449524 w 8497530"/>
              <a:gd name="connsiteY5" fmla="*/ 288032 h 292554"/>
              <a:gd name="connsiteX6" fmla="*/ 0 w 8497530"/>
              <a:gd name="connsiteY6" fmla="*/ 292554 h 292554"/>
              <a:gd name="connsiteX0" fmla="*/ 0 w 8497530"/>
              <a:gd name="connsiteY0" fmla="*/ 292554 h 292554"/>
              <a:gd name="connsiteX1" fmla="*/ 1922170 w 8497530"/>
              <a:gd name="connsiteY1" fmla="*/ 0 h 292554"/>
              <a:gd name="connsiteX2" fmla="*/ 8449524 w 8497530"/>
              <a:gd name="connsiteY2" fmla="*/ 0 h 292554"/>
              <a:gd name="connsiteX3" fmla="*/ 8497530 w 8497530"/>
              <a:gd name="connsiteY3" fmla="*/ 48006 h 292554"/>
              <a:gd name="connsiteX4" fmla="*/ 8497530 w 8497530"/>
              <a:gd name="connsiteY4" fmla="*/ 240026 h 292554"/>
              <a:gd name="connsiteX5" fmla="*/ 8449524 w 8497530"/>
              <a:gd name="connsiteY5" fmla="*/ 288032 h 292554"/>
              <a:gd name="connsiteX6" fmla="*/ 0 w 8497530"/>
              <a:gd name="connsiteY6" fmla="*/ 292554 h 292554"/>
              <a:gd name="connsiteX0" fmla="*/ 0 w 6780379"/>
              <a:gd name="connsiteY0" fmla="*/ 292554 h 292554"/>
              <a:gd name="connsiteX1" fmla="*/ 205019 w 6780379"/>
              <a:gd name="connsiteY1" fmla="*/ 0 h 292554"/>
              <a:gd name="connsiteX2" fmla="*/ 6732373 w 6780379"/>
              <a:gd name="connsiteY2" fmla="*/ 0 h 292554"/>
              <a:gd name="connsiteX3" fmla="*/ 6780379 w 6780379"/>
              <a:gd name="connsiteY3" fmla="*/ 48006 h 292554"/>
              <a:gd name="connsiteX4" fmla="*/ 6780379 w 6780379"/>
              <a:gd name="connsiteY4" fmla="*/ 240026 h 292554"/>
              <a:gd name="connsiteX5" fmla="*/ 6732373 w 6780379"/>
              <a:gd name="connsiteY5" fmla="*/ 288032 h 292554"/>
              <a:gd name="connsiteX6" fmla="*/ 0 w 6780379"/>
              <a:gd name="connsiteY6" fmla="*/ 292554 h 292554"/>
              <a:gd name="connsiteX0" fmla="*/ 5578216 w 6575361"/>
              <a:gd name="connsiteY0" fmla="*/ 284454 h 288032"/>
              <a:gd name="connsiteX1" fmla="*/ 1 w 6575361"/>
              <a:gd name="connsiteY1" fmla="*/ 0 h 288032"/>
              <a:gd name="connsiteX2" fmla="*/ 6527355 w 6575361"/>
              <a:gd name="connsiteY2" fmla="*/ 0 h 288032"/>
              <a:gd name="connsiteX3" fmla="*/ 6575361 w 6575361"/>
              <a:gd name="connsiteY3" fmla="*/ 48006 h 288032"/>
              <a:gd name="connsiteX4" fmla="*/ 6575361 w 6575361"/>
              <a:gd name="connsiteY4" fmla="*/ 240026 h 288032"/>
              <a:gd name="connsiteX5" fmla="*/ 6527355 w 6575361"/>
              <a:gd name="connsiteY5" fmla="*/ 288032 h 288032"/>
              <a:gd name="connsiteX6" fmla="*/ 5578216 w 6575361"/>
              <a:gd name="connsiteY6" fmla="*/ 284454 h 288032"/>
              <a:gd name="connsiteX0" fmla="*/ 0 w 997145"/>
              <a:gd name="connsiteY0" fmla="*/ 289827 h 293405"/>
              <a:gd name="connsiteX1" fmla="*/ 9823 w 997145"/>
              <a:gd name="connsiteY1" fmla="*/ 0 h 293405"/>
              <a:gd name="connsiteX2" fmla="*/ 949139 w 997145"/>
              <a:gd name="connsiteY2" fmla="*/ 5373 h 293405"/>
              <a:gd name="connsiteX3" fmla="*/ 997145 w 997145"/>
              <a:gd name="connsiteY3" fmla="*/ 53379 h 293405"/>
              <a:gd name="connsiteX4" fmla="*/ 997145 w 997145"/>
              <a:gd name="connsiteY4" fmla="*/ 245399 h 293405"/>
              <a:gd name="connsiteX5" fmla="*/ 949139 w 997145"/>
              <a:gd name="connsiteY5" fmla="*/ 293405 h 293405"/>
              <a:gd name="connsiteX6" fmla="*/ 0 w 997145"/>
              <a:gd name="connsiteY6" fmla="*/ 289827 h 293405"/>
              <a:gd name="connsiteX0" fmla="*/ 6359 w 987385"/>
              <a:gd name="connsiteY0" fmla="*/ 295200 h 295200"/>
              <a:gd name="connsiteX1" fmla="*/ 63 w 987385"/>
              <a:gd name="connsiteY1" fmla="*/ 0 h 295200"/>
              <a:gd name="connsiteX2" fmla="*/ 939379 w 987385"/>
              <a:gd name="connsiteY2" fmla="*/ 5373 h 295200"/>
              <a:gd name="connsiteX3" fmla="*/ 987385 w 987385"/>
              <a:gd name="connsiteY3" fmla="*/ 53379 h 295200"/>
              <a:gd name="connsiteX4" fmla="*/ 987385 w 987385"/>
              <a:gd name="connsiteY4" fmla="*/ 245399 h 295200"/>
              <a:gd name="connsiteX5" fmla="*/ 939379 w 987385"/>
              <a:gd name="connsiteY5" fmla="*/ 293405 h 295200"/>
              <a:gd name="connsiteX6" fmla="*/ 6359 w 987385"/>
              <a:gd name="connsiteY6" fmla="*/ 295200 h 295200"/>
              <a:gd name="connsiteX0" fmla="*/ 389369 w 987324"/>
              <a:gd name="connsiteY0" fmla="*/ 295200 h 295200"/>
              <a:gd name="connsiteX1" fmla="*/ 2 w 987324"/>
              <a:gd name="connsiteY1" fmla="*/ 0 h 295200"/>
              <a:gd name="connsiteX2" fmla="*/ 939318 w 987324"/>
              <a:gd name="connsiteY2" fmla="*/ 5373 h 295200"/>
              <a:gd name="connsiteX3" fmla="*/ 987324 w 987324"/>
              <a:gd name="connsiteY3" fmla="*/ 53379 h 295200"/>
              <a:gd name="connsiteX4" fmla="*/ 987324 w 987324"/>
              <a:gd name="connsiteY4" fmla="*/ 245399 h 295200"/>
              <a:gd name="connsiteX5" fmla="*/ 939318 w 987324"/>
              <a:gd name="connsiteY5" fmla="*/ 293405 h 295200"/>
              <a:gd name="connsiteX6" fmla="*/ 389369 w 987324"/>
              <a:gd name="connsiteY6" fmla="*/ 295200 h 295200"/>
              <a:gd name="connsiteX0" fmla="*/ 1532 w 599487"/>
              <a:gd name="connsiteY0" fmla="*/ 289827 h 289827"/>
              <a:gd name="connsiteX1" fmla="*/ 148 w 599487"/>
              <a:gd name="connsiteY1" fmla="*/ 9361 h 289827"/>
              <a:gd name="connsiteX2" fmla="*/ 551481 w 599487"/>
              <a:gd name="connsiteY2" fmla="*/ 0 h 289827"/>
              <a:gd name="connsiteX3" fmla="*/ 599487 w 599487"/>
              <a:gd name="connsiteY3" fmla="*/ 48006 h 289827"/>
              <a:gd name="connsiteX4" fmla="*/ 599487 w 599487"/>
              <a:gd name="connsiteY4" fmla="*/ 240026 h 289827"/>
              <a:gd name="connsiteX5" fmla="*/ 551481 w 599487"/>
              <a:gd name="connsiteY5" fmla="*/ 288032 h 289827"/>
              <a:gd name="connsiteX6" fmla="*/ 1532 w 599487"/>
              <a:gd name="connsiteY6" fmla="*/ 289827 h 289827"/>
              <a:gd name="connsiteX0" fmla="*/ 0 w 597955"/>
              <a:gd name="connsiteY0" fmla="*/ 300111 h 300111"/>
              <a:gd name="connsiteX1" fmla="*/ 3528 w 597955"/>
              <a:gd name="connsiteY1" fmla="*/ 0 h 300111"/>
              <a:gd name="connsiteX2" fmla="*/ 549949 w 597955"/>
              <a:gd name="connsiteY2" fmla="*/ 10284 h 300111"/>
              <a:gd name="connsiteX3" fmla="*/ 597955 w 597955"/>
              <a:gd name="connsiteY3" fmla="*/ 58290 h 300111"/>
              <a:gd name="connsiteX4" fmla="*/ 597955 w 597955"/>
              <a:gd name="connsiteY4" fmla="*/ 250310 h 300111"/>
              <a:gd name="connsiteX5" fmla="*/ 549949 w 597955"/>
              <a:gd name="connsiteY5" fmla="*/ 298316 h 300111"/>
              <a:gd name="connsiteX6" fmla="*/ 0 w 597955"/>
              <a:gd name="connsiteY6" fmla="*/ 300111 h 300111"/>
              <a:gd name="connsiteX0" fmla="*/ 0 w 597955"/>
              <a:gd name="connsiteY0" fmla="*/ 300111 h 300111"/>
              <a:gd name="connsiteX1" fmla="*/ 13351 w 597955"/>
              <a:gd name="connsiteY1" fmla="*/ 0 h 300111"/>
              <a:gd name="connsiteX2" fmla="*/ 549949 w 597955"/>
              <a:gd name="connsiteY2" fmla="*/ 10284 h 300111"/>
              <a:gd name="connsiteX3" fmla="*/ 597955 w 597955"/>
              <a:gd name="connsiteY3" fmla="*/ 58290 h 300111"/>
              <a:gd name="connsiteX4" fmla="*/ 597955 w 597955"/>
              <a:gd name="connsiteY4" fmla="*/ 250310 h 300111"/>
              <a:gd name="connsiteX5" fmla="*/ 549949 w 597955"/>
              <a:gd name="connsiteY5" fmla="*/ 298316 h 300111"/>
              <a:gd name="connsiteX6" fmla="*/ 0 w 597955"/>
              <a:gd name="connsiteY6" fmla="*/ 300111 h 300111"/>
              <a:gd name="connsiteX0" fmla="*/ 0 w 597955"/>
              <a:gd name="connsiteY0" fmla="*/ 319755 h 319755"/>
              <a:gd name="connsiteX1" fmla="*/ 3529 w 597955"/>
              <a:gd name="connsiteY1" fmla="*/ 0 h 319755"/>
              <a:gd name="connsiteX2" fmla="*/ 549949 w 597955"/>
              <a:gd name="connsiteY2" fmla="*/ 29928 h 319755"/>
              <a:gd name="connsiteX3" fmla="*/ 597955 w 597955"/>
              <a:gd name="connsiteY3" fmla="*/ 77934 h 319755"/>
              <a:gd name="connsiteX4" fmla="*/ 597955 w 597955"/>
              <a:gd name="connsiteY4" fmla="*/ 269954 h 319755"/>
              <a:gd name="connsiteX5" fmla="*/ 549949 w 597955"/>
              <a:gd name="connsiteY5" fmla="*/ 317960 h 319755"/>
              <a:gd name="connsiteX6" fmla="*/ 0 w 597955"/>
              <a:gd name="connsiteY6" fmla="*/ 319755 h 319755"/>
              <a:gd name="connsiteX0" fmla="*/ 94699 w 692654"/>
              <a:gd name="connsiteY0" fmla="*/ 314844 h 314844"/>
              <a:gd name="connsiteX1" fmla="*/ 5 w 692654"/>
              <a:gd name="connsiteY1" fmla="*/ 0 h 314844"/>
              <a:gd name="connsiteX2" fmla="*/ 644648 w 692654"/>
              <a:gd name="connsiteY2" fmla="*/ 25017 h 314844"/>
              <a:gd name="connsiteX3" fmla="*/ 692654 w 692654"/>
              <a:gd name="connsiteY3" fmla="*/ 73023 h 314844"/>
              <a:gd name="connsiteX4" fmla="*/ 692654 w 692654"/>
              <a:gd name="connsiteY4" fmla="*/ 265043 h 314844"/>
              <a:gd name="connsiteX5" fmla="*/ 644648 w 692654"/>
              <a:gd name="connsiteY5" fmla="*/ 313049 h 314844"/>
              <a:gd name="connsiteX6" fmla="*/ 94699 w 692654"/>
              <a:gd name="connsiteY6" fmla="*/ 314844 h 314844"/>
              <a:gd name="connsiteX0" fmla="*/ 0 w 597955"/>
              <a:gd name="connsiteY0" fmla="*/ 300110 h 300110"/>
              <a:gd name="connsiteX1" fmla="*/ 8441 w 597955"/>
              <a:gd name="connsiteY1" fmla="*/ 0 h 300110"/>
              <a:gd name="connsiteX2" fmla="*/ 549949 w 597955"/>
              <a:gd name="connsiteY2" fmla="*/ 10283 h 300110"/>
              <a:gd name="connsiteX3" fmla="*/ 597955 w 597955"/>
              <a:gd name="connsiteY3" fmla="*/ 58289 h 300110"/>
              <a:gd name="connsiteX4" fmla="*/ 597955 w 597955"/>
              <a:gd name="connsiteY4" fmla="*/ 250309 h 300110"/>
              <a:gd name="connsiteX5" fmla="*/ 549949 w 597955"/>
              <a:gd name="connsiteY5" fmla="*/ 298315 h 300110"/>
              <a:gd name="connsiteX6" fmla="*/ 0 w 597955"/>
              <a:gd name="connsiteY6" fmla="*/ 300110 h 300110"/>
              <a:gd name="connsiteX0" fmla="*/ 0 w 597955"/>
              <a:gd name="connsiteY0" fmla="*/ 290288 h 290288"/>
              <a:gd name="connsiteX1" fmla="*/ 8441 w 597955"/>
              <a:gd name="connsiteY1" fmla="*/ 0 h 290288"/>
              <a:gd name="connsiteX2" fmla="*/ 549949 w 597955"/>
              <a:gd name="connsiteY2" fmla="*/ 461 h 290288"/>
              <a:gd name="connsiteX3" fmla="*/ 597955 w 597955"/>
              <a:gd name="connsiteY3" fmla="*/ 48467 h 290288"/>
              <a:gd name="connsiteX4" fmla="*/ 597955 w 597955"/>
              <a:gd name="connsiteY4" fmla="*/ 240487 h 290288"/>
              <a:gd name="connsiteX5" fmla="*/ 549949 w 597955"/>
              <a:gd name="connsiteY5" fmla="*/ 288493 h 290288"/>
              <a:gd name="connsiteX6" fmla="*/ 0 w 597955"/>
              <a:gd name="connsiteY6" fmla="*/ 290288 h 290288"/>
              <a:gd name="connsiteX0" fmla="*/ 6355 w 604310"/>
              <a:gd name="connsiteY0" fmla="*/ 290288 h 290288"/>
              <a:gd name="connsiteX1" fmla="*/ 62 w 604310"/>
              <a:gd name="connsiteY1" fmla="*/ 0 h 290288"/>
              <a:gd name="connsiteX2" fmla="*/ 556304 w 604310"/>
              <a:gd name="connsiteY2" fmla="*/ 461 h 290288"/>
              <a:gd name="connsiteX3" fmla="*/ 604310 w 604310"/>
              <a:gd name="connsiteY3" fmla="*/ 48467 h 290288"/>
              <a:gd name="connsiteX4" fmla="*/ 604310 w 604310"/>
              <a:gd name="connsiteY4" fmla="*/ 240487 h 290288"/>
              <a:gd name="connsiteX5" fmla="*/ 556304 w 604310"/>
              <a:gd name="connsiteY5" fmla="*/ 288493 h 290288"/>
              <a:gd name="connsiteX6" fmla="*/ 6355 w 604310"/>
              <a:gd name="connsiteY6" fmla="*/ 290288 h 290288"/>
              <a:gd name="connsiteX0" fmla="*/ 659 w 598614"/>
              <a:gd name="connsiteY0" fmla="*/ 290288 h 290288"/>
              <a:gd name="connsiteX1" fmla="*/ 201 w 598614"/>
              <a:gd name="connsiteY1" fmla="*/ 0 h 290288"/>
              <a:gd name="connsiteX2" fmla="*/ 550608 w 598614"/>
              <a:gd name="connsiteY2" fmla="*/ 461 h 290288"/>
              <a:gd name="connsiteX3" fmla="*/ 598614 w 598614"/>
              <a:gd name="connsiteY3" fmla="*/ 48467 h 290288"/>
              <a:gd name="connsiteX4" fmla="*/ 598614 w 598614"/>
              <a:gd name="connsiteY4" fmla="*/ 240487 h 290288"/>
              <a:gd name="connsiteX5" fmla="*/ 550608 w 598614"/>
              <a:gd name="connsiteY5" fmla="*/ 288493 h 290288"/>
              <a:gd name="connsiteX6" fmla="*/ 659 w 598614"/>
              <a:gd name="connsiteY6" fmla="*/ 290288 h 29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8614" h="290288">
                <a:moveTo>
                  <a:pt x="659" y="290288"/>
                </a:moveTo>
                <a:cubicBezTo>
                  <a:pt x="1501" y="192770"/>
                  <a:pt x="-641" y="97518"/>
                  <a:pt x="201" y="0"/>
                </a:cubicBezTo>
                <a:lnTo>
                  <a:pt x="550608" y="461"/>
                </a:lnTo>
                <a:cubicBezTo>
                  <a:pt x="577121" y="461"/>
                  <a:pt x="598614" y="21954"/>
                  <a:pt x="598614" y="48467"/>
                </a:cubicBezTo>
                <a:lnTo>
                  <a:pt x="598614" y="240487"/>
                </a:lnTo>
                <a:cubicBezTo>
                  <a:pt x="598614" y="267000"/>
                  <a:pt x="577121" y="288493"/>
                  <a:pt x="550608" y="288493"/>
                </a:cubicBezTo>
                <a:lnTo>
                  <a:pt x="659" y="290288"/>
                </a:lnTo>
                <a:close/>
              </a:path>
            </a:pathLst>
          </a:custGeom>
          <a:solidFill>
            <a:srgbClr val="B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3" name="投影片編號版面配置區 25"/>
          <p:cNvSpPr>
            <a:spLocks noGrp="1"/>
          </p:cNvSpPr>
          <p:nvPr>
            <p:ph type="sldNum" sz="quarter" idx="24"/>
          </p:nvPr>
        </p:nvSpPr>
        <p:spPr>
          <a:xfrm>
            <a:off x="8639680" y="6376243"/>
            <a:ext cx="504319" cy="365125"/>
          </a:xfrm>
        </p:spPr>
        <p:txBody>
          <a:bodyPr/>
          <a:lstStyle>
            <a:lvl1pPr algn="ctr">
              <a:defRPr lang="zh-TW" altLang="en-US" b="1" smtClean="0">
                <a:solidFill>
                  <a:schemeClr val="accent6"/>
                </a:solidFill>
                <a:latin typeface="+mj-lt"/>
              </a:defRPr>
            </a:lvl1pPr>
          </a:lstStyle>
          <a:p>
            <a:fld id="{72F1D19E-ECCD-42C2-A508-F8AE06DCF5E2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11" name="文字版面配置區 8"/>
          <p:cNvSpPr>
            <a:spLocks noGrp="1"/>
          </p:cNvSpPr>
          <p:nvPr>
            <p:ph type="body" sz="quarter" idx="21" hasCustomPrompt="1"/>
          </p:nvPr>
        </p:nvSpPr>
        <p:spPr>
          <a:xfrm>
            <a:off x="900113" y="1340768"/>
            <a:ext cx="7559675" cy="3887787"/>
          </a:xfrm>
        </p:spPr>
        <p:txBody>
          <a:bodyPr wrap="square"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altLang="zh-TW" sz="1800" dirty="0" smtClean="0">
                <a:solidFill>
                  <a:srgbClr val="888889"/>
                </a:solidFill>
              </a:defRPr>
            </a:lvl1pPr>
          </a:lstStyle>
          <a:p>
            <a:pPr lvl="0"/>
            <a:r>
              <a:rPr lang="en-US" altLang="zh-TW" dirty="0" smtClean="0"/>
              <a:t>Text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TW" dirty="0" smtClean="0"/>
              <a:t>This is an example text</a:t>
            </a:r>
          </a:p>
        </p:txBody>
      </p:sp>
    </p:spTree>
    <p:extLst>
      <p:ext uri="{BB962C8B-B14F-4D97-AF65-F5344CB8AC3E}">
        <p14:creationId xmlns:p14="http://schemas.microsoft.com/office/powerpoint/2010/main" val="956962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頁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8"/>
          <p:cNvSpPr>
            <a:spLocks noGrp="1"/>
          </p:cNvSpPr>
          <p:nvPr>
            <p:ph type="body" sz="quarter" idx="21" hasCustomPrompt="1"/>
          </p:nvPr>
        </p:nvSpPr>
        <p:spPr>
          <a:xfrm>
            <a:off x="900113" y="1340768"/>
            <a:ext cx="7559675" cy="3887787"/>
          </a:xfrm>
        </p:spPr>
        <p:txBody>
          <a:bodyPr wrap="square"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altLang="zh-TW" sz="1800" dirty="0" smtClean="0">
                <a:solidFill>
                  <a:srgbClr val="888889"/>
                </a:solidFill>
              </a:defRPr>
            </a:lvl1pPr>
          </a:lstStyle>
          <a:p>
            <a:pPr lvl="0"/>
            <a:r>
              <a:rPr lang="en-US" altLang="zh-TW" dirty="0" smtClean="0"/>
              <a:t>Text here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TW" dirty="0" smtClean="0"/>
              <a:t>This is an example text</a:t>
            </a:r>
          </a:p>
        </p:txBody>
      </p:sp>
    </p:spTree>
    <p:extLst>
      <p:ext uri="{BB962C8B-B14F-4D97-AF65-F5344CB8AC3E}">
        <p14:creationId xmlns:p14="http://schemas.microsoft.com/office/powerpoint/2010/main" val="1613480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dirty="0" smtClean="0"/>
              <a:t>Please add your title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E34AF-BC9E-4489-945F-0B368F4736CC}" type="datetime1">
              <a:rPr lang="zh-TW" altLang="en-US" smtClean="0"/>
              <a:t>2014/10/6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1D19E-ECCD-42C2-A508-F8AE06DCF5E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4864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485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文字版面配置區 10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5" name="文字版面配置區 14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6" name="文字版面配置區 15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0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664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2F1D19E-ECCD-42C2-A508-F8AE06DCF5E2}" type="slidenum">
              <a:rPr lang="en-US" altLang="zh-TW" smtClean="0"/>
              <a:pPr/>
              <a:t>4</a:t>
            </a:fld>
            <a:endParaRPr lang="en-US" altLang="zh-TW"/>
          </a:p>
        </p:txBody>
      </p:sp>
      <p:sp>
        <p:nvSpPr>
          <p:cNvPr id="6" name="文字版面配置區 5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2956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2F1D19E-ECCD-42C2-A508-F8AE06DCF5E2}" type="slidenum">
              <a:rPr lang="en-US" altLang="zh-TW" smtClean="0"/>
              <a:pPr/>
              <a:t>5</a:t>
            </a:fld>
            <a:endParaRPr lang="en-US" alt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415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468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ungyo Group">
  <a:themeElements>
    <a:clrScheme name="Chungyo Group CIS">
      <a:dk1>
        <a:srgbClr val="C0CC00"/>
      </a:dk1>
      <a:lt1>
        <a:srgbClr val="E3E4EB"/>
      </a:lt1>
      <a:dk2>
        <a:srgbClr val="909228"/>
      </a:dk2>
      <a:lt2>
        <a:srgbClr val="E3E4EB"/>
      </a:lt2>
      <a:accent1>
        <a:srgbClr val="909228"/>
      </a:accent1>
      <a:accent2>
        <a:srgbClr val="E13863"/>
      </a:accent2>
      <a:accent3>
        <a:srgbClr val="717171"/>
      </a:accent3>
      <a:accent4>
        <a:srgbClr val="FFFFFF"/>
      </a:accent4>
      <a:accent5>
        <a:srgbClr val="FFFFFF"/>
      </a:accent5>
      <a:accent6>
        <a:srgbClr val="FFFFFF"/>
      </a:accent6>
      <a:hlink>
        <a:srgbClr val="C0CC00"/>
      </a:hlink>
      <a:folHlink>
        <a:srgbClr val="909228"/>
      </a:folHlink>
    </a:clrScheme>
    <a:fontScheme name="ChungyoGroup Type">
      <a:majorFont>
        <a:latin typeface="Calibri"/>
        <a:ea typeface="微軟正黑體"/>
        <a:cs typeface=""/>
      </a:majorFont>
      <a:minorFont>
        <a:latin typeface="Calibri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2926</TotalTime>
  <Words>2</Words>
  <Application>Microsoft Office PowerPoint</Application>
  <PresentationFormat>如螢幕大小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Chungyo Group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Rickie</dc:creator>
  <cp:lastModifiedBy>Administrator</cp:lastModifiedBy>
  <cp:revision>331</cp:revision>
  <dcterms:created xsi:type="dcterms:W3CDTF">2014-05-27T07:58:36Z</dcterms:created>
  <dcterms:modified xsi:type="dcterms:W3CDTF">2014-10-06T07:08:57Z</dcterms:modified>
</cp:coreProperties>
</file>