
<file path=[Content_Types].xml><?xml version="1.0" encoding="utf-8"?>
<Types xmlns="http://schemas.openxmlformats.org/package/2006/content-types">
  <Default Extension="png" ContentType="image/png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1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CDCDD"/>
    <a:srgbClr val="C9C9CA"/>
    <a:srgbClr val="BFCC00"/>
    <a:srgbClr val="595757"/>
    <a:srgbClr val="888889"/>
    <a:srgbClr val="8F9227"/>
    <a:srgbClr val="E13763"/>
    <a:srgbClr val="717071"/>
    <a:srgbClr val="2A1511"/>
    <a:srgbClr val="ECED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 horzBarState="maximized">
    <p:restoredLeft sz="8359" autoAdjust="0"/>
    <p:restoredTop sz="94660"/>
  </p:normalViewPr>
  <p:slideViewPr>
    <p:cSldViewPr>
      <p:cViewPr varScale="1">
        <p:scale>
          <a:sx n="113" d="100"/>
          <a:sy n="113" d="100"/>
        </p:scale>
        <p:origin x="-1584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882C86-C168-49C1-99FE-D02A644628AD}" type="datetimeFigureOut">
              <a:rPr lang="zh-TW" altLang="en-US" smtClean="0"/>
              <a:t>2014/10/6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8A247A-631C-4796-9D8B-9781BEBF580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623315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emf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標題投影片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 hasCustomPrompt="1"/>
          </p:nvPr>
        </p:nvSpPr>
        <p:spPr>
          <a:xfrm>
            <a:off x="1187624" y="3501008"/>
            <a:ext cx="3600400" cy="288032"/>
          </a:xfrm>
        </p:spPr>
        <p:txBody>
          <a:bodyPr lIns="0" tIns="0" rIns="0" bIns="0" anchor="ctr" anchorCtr="0">
            <a:noAutofit/>
          </a:bodyPr>
          <a:lstStyle>
            <a:lvl1pPr algn="l">
              <a:defRPr lang="en-US" altLang="zh-TW" sz="2800" dirty="0" smtClean="0">
                <a:solidFill>
                  <a:schemeClr val="accent6"/>
                </a:solidFill>
              </a:defRPr>
            </a:lvl1pPr>
          </a:lstStyle>
          <a:p>
            <a:r>
              <a:rPr lang="en-US" altLang="zh-TW" dirty="0" smtClean="0"/>
              <a:t>MAIN HEADING HERE</a:t>
            </a:r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1187624" y="4437112"/>
            <a:ext cx="3636304" cy="216000"/>
          </a:xfrm>
        </p:spPr>
        <p:txBody>
          <a:bodyPr lIns="0" tIns="0" rIns="0" bIns="0" anchor="ctr" anchorCtr="0">
            <a:noAutofit/>
          </a:bodyPr>
          <a:lstStyle>
            <a:lvl1pPr marL="0" indent="0" algn="l">
              <a:buNone/>
              <a:defRPr lang="zh-TW" altLang="en-US" sz="2100" dirty="0">
                <a:solidFill>
                  <a:srgbClr val="595757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SUB HEADING HERE</a:t>
            </a:r>
            <a:endParaRPr lang="zh-TW" altLang="en-US" dirty="0"/>
          </a:p>
        </p:txBody>
      </p:sp>
      <p:sp>
        <p:nvSpPr>
          <p:cNvPr id="41" name="文字版面配置區 40"/>
          <p:cNvSpPr>
            <a:spLocks noGrp="1"/>
          </p:cNvSpPr>
          <p:nvPr>
            <p:ph type="body" sz="quarter" idx="10" hasCustomPrompt="1"/>
          </p:nvPr>
        </p:nvSpPr>
        <p:spPr>
          <a:xfrm>
            <a:off x="1187624" y="6307540"/>
            <a:ext cx="1728192" cy="252000"/>
          </a:xfrm>
        </p:spPr>
        <p:txBody>
          <a:bodyPr lIns="0" tIns="0" rIns="0" bIns="0" anchor="ctr" anchorCtr="0">
            <a:noAutofit/>
          </a:bodyPr>
          <a:lstStyle>
            <a:lvl1pPr marL="0" indent="0" algn="l">
              <a:buNone/>
              <a:defRPr lang="zh-TW" altLang="en-US" sz="1800" dirty="0">
                <a:solidFill>
                  <a:srgbClr val="595757"/>
                </a:solidFill>
              </a:defRPr>
            </a:lvl1pPr>
          </a:lstStyle>
          <a:p>
            <a:pPr lvl="0"/>
            <a:r>
              <a:rPr lang="en-US" altLang="zh-TW" dirty="0" smtClean="0"/>
              <a:t>Department</a:t>
            </a:r>
            <a:endParaRPr lang="zh-TW" altLang="en-US" dirty="0"/>
          </a:p>
        </p:txBody>
      </p:sp>
      <p:sp>
        <p:nvSpPr>
          <p:cNvPr id="42" name="文字版面配置區 40"/>
          <p:cNvSpPr>
            <a:spLocks noGrp="1"/>
          </p:cNvSpPr>
          <p:nvPr>
            <p:ph type="body" sz="quarter" idx="11" hasCustomPrompt="1"/>
          </p:nvPr>
        </p:nvSpPr>
        <p:spPr>
          <a:xfrm>
            <a:off x="3059832" y="6307540"/>
            <a:ext cx="1728192" cy="252000"/>
          </a:xfrm>
        </p:spPr>
        <p:txBody>
          <a:bodyPr lIns="0" tIns="0" rIns="0" bIns="0" anchor="ctr" anchorCtr="0">
            <a:noAutofit/>
          </a:bodyPr>
          <a:lstStyle>
            <a:lvl1pPr marL="0" indent="0" algn="l">
              <a:buNone/>
              <a:defRPr sz="1600">
                <a:solidFill>
                  <a:srgbClr val="595757"/>
                </a:solidFill>
              </a:defRPr>
            </a:lvl1pPr>
          </a:lstStyle>
          <a:p>
            <a:pPr lvl="0"/>
            <a:r>
              <a:rPr lang="en-US" altLang="zh-TW" dirty="0" smtClean="0"/>
              <a:t>Date /</a:t>
            </a:r>
            <a:endParaRPr lang="zh-TW" altLang="en-US" dirty="0"/>
          </a:p>
        </p:txBody>
      </p:sp>
      <p:pic>
        <p:nvPicPr>
          <p:cNvPr id="4" name="圖片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6296" y="6093296"/>
            <a:ext cx="1542876" cy="499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28645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錄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文字版面配置區 48"/>
          <p:cNvSpPr>
            <a:spLocks noGrp="1"/>
          </p:cNvSpPr>
          <p:nvPr>
            <p:ph type="body" sz="quarter" idx="10" hasCustomPrompt="1"/>
          </p:nvPr>
        </p:nvSpPr>
        <p:spPr>
          <a:xfrm>
            <a:off x="4176000" y="1188000"/>
            <a:ext cx="3528392" cy="288032"/>
          </a:xfrm>
        </p:spPr>
        <p:txBody>
          <a:bodyPr wrap="square" lIns="0" tIns="0" rIns="0" bIns="0" anchor="ctr" anchorCtr="0">
            <a:noAutofit/>
          </a:bodyPr>
          <a:lstStyle>
            <a:lvl1pPr marL="0" indent="0" algn="l">
              <a:buNone/>
              <a:defRPr sz="2600">
                <a:solidFill>
                  <a:srgbClr val="8F9227"/>
                </a:solidFill>
              </a:defRPr>
            </a:lvl1pPr>
          </a:lstStyle>
          <a:p>
            <a:pPr lvl="0"/>
            <a:r>
              <a:rPr lang="en-US" altLang="zh-TW" dirty="0" smtClean="0"/>
              <a:t>PLEASE ADD YOUR TITLE</a:t>
            </a:r>
            <a:endParaRPr lang="zh-TW" altLang="en-US" dirty="0"/>
          </a:p>
        </p:txBody>
      </p:sp>
      <p:sp>
        <p:nvSpPr>
          <p:cNvPr id="51" name="文字版面配置區 50"/>
          <p:cNvSpPr>
            <a:spLocks noGrp="1"/>
          </p:cNvSpPr>
          <p:nvPr>
            <p:ph type="body" sz="quarter" idx="11" hasCustomPrompt="1"/>
          </p:nvPr>
        </p:nvSpPr>
        <p:spPr>
          <a:xfrm>
            <a:off x="4175999" y="1584000"/>
            <a:ext cx="3528000" cy="144016"/>
          </a:xfrm>
        </p:spPr>
        <p:txBody>
          <a:bodyPr wrap="square" lIns="36000" tIns="0" rIns="0" bIns="0" anchor="ctr" anchorCtr="0">
            <a:noAutofit/>
          </a:bodyPr>
          <a:lstStyle>
            <a:lvl1pPr marL="0" indent="0" algn="l">
              <a:buNone/>
              <a:defRPr sz="1400" baseline="0">
                <a:solidFill>
                  <a:srgbClr val="888889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altLang="zh-TW" dirty="0" smtClean="0"/>
              <a:t>ADD YOUR COMMENT HERE</a:t>
            </a:r>
            <a:endParaRPr lang="zh-TW" altLang="en-US" dirty="0"/>
          </a:p>
        </p:txBody>
      </p:sp>
      <p:sp>
        <p:nvSpPr>
          <p:cNvPr id="67" name="文字版面配置區 66"/>
          <p:cNvSpPr>
            <a:spLocks noGrp="1"/>
          </p:cNvSpPr>
          <p:nvPr>
            <p:ph type="body" sz="quarter" idx="20" hasCustomPrompt="1"/>
          </p:nvPr>
        </p:nvSpPr>
        <p:spPr>
          <a:xfrm>
            <a:off x="3365932" y="1080000"/>
            <a:ext cx="648072" cy="648072"/>
          </a:xfrm>
          <a:noFill/>
          <a:ln>
            <a:noFill/>
          </a:ln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4800" b="0" i="1"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 altLang="zh-TW" dirty="0" smtClean="0"/>
              <a:t>00</a:t>
            </a:r>
            <a:endParaRPr lang="zh-TW" altLang="en-US" dirty="0"/>
          </a:p>
        </p:txBody>
      </p:sp>
      <p:sp>
        <p:nvSpPr>
          <p:cNvPr id="21" name="文字版面配置區 66"/>
          <p:cNvSpPr>
            <a:spLocks noGrp="1"/>
          </p:cNvSpPr>
          <p:nvPr>
            <p:ph type="body" sz="quarter" idx="21" hasCustomPrompt="1"/>
          </p:nvPr>
        </p:nvSpPr>
        <p:spPr>
          <a:xfrm>
            <a:off x="3365932" y="2060848"/>
            <a:ext cx="648072" cy="648072"/>
          </a:xfrm>
          <a:noFill/>
          <a:ln>
            <a:noFill/>
          </a:ln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4800" b="0" i="1"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 altLang="zh-TW" dirty="0" smtClean="0"/>
              <a:t>00</a:t>
            </a:r>
            <a:endParaRPr lang="zh-TW" altLang="en-US" dirty="0"/>
          </a:p>
        </p:txBody>
      </p:sp>
      <p:sp>
        <p:nvSpPr>
          <p:cNvPr id="22" name="文字版面配置區 66"/>
          <p:cNvSpPr>
            <a:spLocks noGrp="1"/>
          </p:cNvSpPr>
          <p:nvPr>
            <p:ph type="body" sz="quarter" idx="22" hasCustomPrompt="1"/>
          </p:nvPr>
        </p:nvSpPr>
        <p:spPr>
          <a:xfrm>
            <a:off x="3365932" y="2996952"/>
            <a:ext cx="648072" cy="648072"/>
          </a:xfrm>
          <a:noFill/>
          <a:ln>
            <a:noFill/>
          </a:ln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4800" b="0" i="1"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 altLang="zh-TW" dirty="0" smtClean="0"/>
              <a:t>00</a:t>
            </a:r>
            <a:endParaRPr lang="zh-TW" altLang="en-US" dirty="0"/>
          </a:p>
        </p:txBody>
      </p:sp>
      <p:sp>
        <p:nvSpPr>
          <p:cNvPr id="23" name="文字版面配置區 66"/>
          <p:cNvSpPr>
            <a:spLocks noGrp="1"/>
          </p:cNvSpPr>
          <p:nvPr>
            <p:ph type="body" sz="quarter" idx="23" hasCustomPrompt="1"/>
          </p:nvPr>
        </p:nvSpPr>
        <p:spPr>
          <a:xfrm>
            <a:off x="3365932" y="3933056"/>
            <a:ext cx="648072" cy="648072"/>
          </a:xfrm>
          <a:noFill/>
          <a:ln>
            <a:noFill/>
          </a:ln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4800" b="0" i="1"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 altLang="zh-TW" dirty="0" smtClean="0"/>
              <a:t>00</a:t>
            </a:r>
            <a:endParaRPr lang="zh-TW" altLang="en-US" dirty="0"/>
          </a:p>
        </p:txBody>
      </p:sp>
      <p:sp>
        <p:nvSpPr>
          <p:cNvPr id="24" name="文字版面配置區 66"/>
          <p:cNvSpPr>
            <a:spLocks noGrp="1"/>
          </p:cNvSpPr>
          <p:nvPr>
            <p:ph type="body" sz="quarter" idx="24" hasCustomPrompt="1"/>
          </p:nvPr>
        </p:nvSpPr>
        <p:spPr>
          <a:xfrm>
            <a:off x="3365932" y="4941168"/>
            <a:ext cx="648072" cy="648072"/>
          </a:xfrm>
          <a:noFill/>
          <a:ln>
            <a:noFill/>
          </a:ln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4800" b="0" i="1"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 altLang="zh-TW" dirty="0" smtClean="0"/>
              <a:t>00</a:t>
            </a:r>
            <a:endParaRPr lang="zh-TW" altLang="en-US" dirty="0"/>
          </a:p>
        </p:txBody>
      </p:sp>
      <p:sp>
        <p:nvSpPr>
          <p:cNvPr id="25" name="文字版面配置區 48"/>
          <p:cNvSpPr>
            <a:spLocks noGrp="1"/>
          </p:cNvSpPr>
          <p:nvPr>
            <p:ph type="body" sz="quarter" idx="25" hasCustomPrompt="1"/>
          </p:nvPr>
        </p:nvSpPr>
        <p:spPr>
          <a:xfrm>
            <a:off x="4176000" y="2132856"/>
            <a:ext cx="3528392" cy="288032"/>
          </a:xfrm>
        </p:spPr>
        <p:txBody>
          <a:bodyPr wrap="square" lIns="0" tIns="0" rIns="0" bIns="0" anchor="ctr" anchorCtr="0">
            <a:noAutofit/>
          </a:bodyPr>
          <a:lstStyle>
            <a:lvl1pPr marL="0" indent="0" algn="l">
              <a:buNone/>
              <a:defRPr sz="2600">
                <a:solidFill>
                  <a:srgbClr val="8F9227"/>
                </a:solidFill>
              </a:defRPr>
            </a:lvl1pPr>
          </a:lstStyle>
          <a:p>
            <a:pPr lvl="0"/>
            <a:r>
              <a:rPr lang="en-US" altLang="zh-TW" dirty="0" smtClean="0"/>
              <a:t>PLEASE ADD YOUR TITLE</a:t>
            </a:r>
            <a:endParaRPr lang="zh-TW" altLang="en-US" dirty="0"/>
          </a:p>
        </p:txBody>
      </p:sp>
      <p:sp>
        <p:nvSpPr>
          <p:cNvPr id="26" name="文字版面配置區 50"/>
          <p:cNvSpPr>
            <a:spLocks noGrp="1"/>
          </p:cNvSpPr>
          <p:nvPr>
            <p:ph type="body" sz="quarter" idx="26" hasCustomPrompt="1"/>
          </p:nvPr>
        </p:nvSpPr>
        <p:spPr>
          <a:xfrm>
            <a:off x="4175999" y="2556000"/>
            <a:ext cx="3528000" cy="144016"/>
          </a:xfrm>
        </p:spPr>
        <p:txBody>
          <a:bodyPr wrap="square" lIns="36000" tIns="0" rIns="0" bIns="0" anchor="ctr" anchorCtr="0">
            <a:noAutofit/>
          </a:bodyPr>
          <a:lstStyle>
            <a:lvl1pPr marL="0" indent="0" algn="l">
              <a:buNone/>
              <a:defRPr sz="1400" baseline="0">
                <a:solidFill>
                  <a:srgbClr val="888889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altLang="zh-TW" dirty="0" smtClean="0"/>
              <a:t>ADD YOUR COMMENT HERE</a:t>
            </a:r>
            <a:endParaRPr lang="zh-TW" altLang="en-US" dirty="0"/>
          </a:p>
        </p:txBody>
      </p:sp>
      <p:sp>
        <p:nvSpPr>
          <p:cNvPr id="27" name="文字版面配置區 48"/>
          <p:cNvSpPr>
            <a:spLocks noGrp="1"/>
          </p:cNvSpPr>
          <p:nvPr>
            <p:ph type="body" sz="quarter" idx="27" hasCustomPrompt="1"/>
          </p:nvPr>
        </p:nvSpPr>
        <p:spPr>
          <a:xfrm>
            <a:off x="4176000" y="3068960"/>
            <a:ext cx="3528392" cy="288032"/>
          </a:xfrm>
        </p:spPr>
        <p:txBody>
          <a:bodyPr wrap="square" lIns="0" tIns="0" rIns="0" bIns="0" anchor="ctr" anchorCtr="0">
            <a:noAutofit/>
          </a:bodyPr>
          <a:lstStyle>
            <a:lvl1pPr marL="0" indent="0" algn="l">
              <a:buNone/>
              <a:defRPr sz="2600">
                <a:solidFill>
                  <a:srgbClr val="8F9227"/>
                </a:solidFill>
              </a:defRPr>
            </a:lvl1pPr>
          </a:lstStyle>
          <a:p>
            <a:pPr lvl="0"/>
            <a:r>
              <a:rPr lang="en-US" altLang="zh-TW" dirty="0" smtClean="0"/>
              <a:t>PLEASE ADD YOUR TITLE</a:t>
            </a:r>
            <a:endParaRPr lang="zh-TW" altLang="en-US" dirty="0"/>
          </a:p>
        </p:txBody>
      </p:sp>
      <p:sp>
        <p:nvSpPr>
          <p:cNvPr id="28" name="文字版面配置區 50"/>
          <p:cNvSpPr>
            <a:spLocks noGrp="1"/>
          </p:cNvSpPr>
          <p:nvPr>
            <p:ph type="body" sz="quarter" idx="28" hasCustomPrompt="1"/>
          </p:nvPr>
        </p:nvSpPr>
        <p:spPr>
          <a:xfrm>
            <a:off x="4175999" y="3492000"/>
            <a:ext cx="3528000" cy="144016"/>
          </a:xfrm>
        </p:spPr>
        <p:txBody>
          <a:bodyPr wrap="square" lIns="36000" tIns="0" rIns="0" bIns="0" anchor="ctr" anchorCtr="0">
            <a:noAutofit/>
          </a:bodyPr>
          <a:lstStyle>
            <a:lvl1pPr marL="0" indent="0" algn="l">
              <a:buNone/>
              <a:defRPr sz="1400" baseline="0">
                <a:solidFill>
                  <a:srgbClr val="888889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altLang="zh-TW" dirty="0" smtClean="0"/>
              <a:t>ADD YOUR COMMENT HERE</a:t>
            </a:r>
            <a:endParaRPr lang="zh-TW" altLang="en-US" dirty="0"/>
          </a:p>
        </p:txBody>
      </p:sp>
      <p:sp>
        <p:nvSpPr>
          <p:cNvPr id="29" name="文字版面配置區 48"/>
          <p:cNvSpPr>
            <a:spLocks noGrp="1"/>
          </p:cNvSpPr>
          <p:nvPr>
            <p:ph type="body" sz="quarter" idx="29" hasCustomPrompt="1"/>
          </p:nvPr>
        </p:nvSpPr>
        <p:spPr>
          <a:xfrm>
            <a:off x="4176000" y="4041104"/>
            <a:ext cx="3528392" cy="288032"/>
          </a:xfrm>
        </p:spPr>
        <p:txBody>
          <a:bodyPr wrap="square" lIns="0" tIns="0" rIns="0" bIns="0" anchor="ctr" anchorCtr="0">
            <a:noAutofit/>
          </a:bodyPr>
          <a:lstStyle>
            <a:lvl1pPr marL="0" indent="0" algn="l">
              <a:buNone/>
              <a:defRPr sz="2600">
                <a:solidFill>
                  <a:srgbClr val="8F9227"/>
                </a:solidFill>
              </a:defRPr>
            </a:lvl1pPr>
          </a:lstStyle>
          <a:p>
            <a:pPr lvl="0"/>
            <a:r>
              <a:rPr lang="en-US" altLang="zh-TW" dirty="0" smtClean="0"/>
              <a:t>PLEASE ADD YOUR TITLE</a:t>
            </a:r>
            <a:endParaRPr lang="zh-TW" altLang="en-US" dirty="0"/>
          </a:p>
        </p:txBody>
      </p:sp>
      <p:sp>
        <p:nvSpPr>
          <p:cNvPr id="30" name="文字版面配置區 50"/>
          <p:cNvSpPr>
            <a:spLocks noGrp="1"/>
          </p:cNvSpPr>
          <p:nvPr>
            <p:ph type="body" sz="quarter" idx="30" hasCustomPrompt="1"/>
          </p:nvPr>
        </p:nvSpPr>
        <p:spPr>
          <a:xfrm>
            <a:off x="4175999" y="4428000"/>
            <a:ext cx="3528000" cy="144016"/>
          </a:xfrm>
        </p:spPr>
        <p:txBody>
          <a:bodyPr wrap="square" lIns="36000" tIns="0" rIns="0" bIns="0" anchor="ctr" anchorCtr="0">
            <a:noAutofit/>
          </a:bodyPr>
          <a:lstStyle>
            <a:lvl1pPr marL="0" indent="0" algn="l">
              <a:buNone/>
              <a:defRPr sz="1400" baseline="0">
                <a:solidFill>
                  <a:srgbClr val="888889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altLang="zh-TW" dirty="0" smtClean="0"/>
              <a:t>ADD YOUR COMMENT HERE</a:t>
            </a:r>
            <a:endParaRPr lang="zh-TW" altLang="en-US" dirty="0"/>
          </a:p>
        </p:txBody>
      </p:sp>
      <p:sp>
        <p:nvSpPr>
          <p:cNvPr id="31" name="文字版面配置區 48"/>
          <p:cNvSpPr>
            <a:spLocks noGrp="1"/>
          </p:cNvSpPr>
          <p:nvPr>
            <p:ph type="body" sz="quarter" idx="31" hasCustomPrompt="1"/>
          </p:nvPr>
        </p:nvSpPr>
        <p:spPr>
          <a:xfrm>
            <a:off x="4176000" y="5040000"/>
            <a:ext cx="3528392" cy="288032"/>
          </a:xfrm>
        </p:spPr>
        <p:txBody>
          <a:bodyPr wrap="square" lIns="0" tIns="0" rIns="0" bIns="0" anchor="ctr" anchorCtr="0">
            <a:noAutofit/>
          </a:bodyPr>
          <a:lstStyle>
            <a:lvl1pPr marL="0" indent="0" algn="l">
              <a:buNone/>
              <a:defRPr sz="2600">
                <a:solidFill>
                  <a:srgbClr val="8F9227"/>
                </a:solidFill>
              </a:defRPr>
            </a:lvl1pPr>
          </a:lstStyle>
          <a:p>
            <a:pPr lvl="0"/>
            <a:r>
              <a:rPr lang="en-US" altLang="zh-TW" dirty="0" smtClean="0"/>
              <a:t>PLEASE ADD YOUR TITLE</a:t>
            </a:r>
            <a:endParaRPr lang="zh-TW" altLang="en-US" dirty="0"/>
          </a:p>
        </p:txBody>
      </p:sp>
      <p:sp>
        <p:nvSpPr>
          <p:cNvPr id="32" name="文字版面配置區 50"/>
          <p:cNvSpPr>
            <a:spLocks noGrp="1"/>
          </p:cNvSpPr>
          <p:nvPr>
            <p:ph type="body" sz="quarter" idx="32" hasCustomPrompt="1"/>
          </p:nvPr>
        </p:nvSpPr>
        <p:spPr>
          <a:xfrm>
            <a:off x="4175999" y="5436000"/>
            <a:ext cx="3528000" cy="144016"/>
          </a:xfrm>
        </p:spPr>
        <p:txBody>
          <a:bodyPr wrap="square" lIns="36000" tIns="0" rIns="0" bIns="0" anchor="ctr" anchorCtr="0">
            <a:noAutofit/>
          </a:bodyPr>
          <a:lstStyle>
            <a:lvl1pPr marL="0" indent="0" algn="l">
              <a:buNone/>
              <a:defRPr sz="1400" baseline="0">
                <a:solidFill>
                  <a:srgbClr val="888889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altLang="zh-TW" dirty="0" smtClean="0"/>
              <a:t>ADD YOUR COMMENT HERE</a:t>
            </a:r>
            <a:endParaRPr lang="zh-TW" altLang="en-US" dirty="0"/>
          </a:p>
        </p:txBody>
      </p:sp>
      <p:pic>
        <p:nvPicPr>
          <p:cNvPr id="4" name="圖片 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24744"/>
            <a:ext cx="2835509" cy="2344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5307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章節標題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 hasCustomPrompt="1"/>
          </p:nvPr>
        </p:nvSpPr>
        <p:spPr>
          <a:xfrm>
            <a:off x="1783061" y="4255765"/>
            <a:ext cx="5577879" cy="325363"/>
          </a:xfrm>
        </p:spPr>
        <p:txBody>
          <a:bodyPr lIns="0" tIns="0" rIns="0" bIns="0" anchor="ctr" anchorCtr="0">
            <a:noAutofit/>
          </a:bodyPr>
          <a:lstStyle>
            <a:lvl1pPr algn="ctr">
              <a:defRPr lang="zh-TW" altLang="en-US" sz="3400" dirty="0">
                <a:solidFill>
                  <a:srgbClr val="595757"/>
                </a:solidFill>
              </a:defRPr>
            </a:lvl1pPr>
          </a:lstStyle>
          <a:p>
            <a:r>
              <a:rPr lang="en-US" altLang="zh-TW" dirty="0" smtClean="0"/>
              <a:t>PLEASE ADD YOUR TITLE</a:t>
            </a:r>
            <a:endParaRPr lang="zh-TW" altLang="en-US" dirty="0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 hasCustomPrompt="1"/>
          </p:nvPr>
        </p:nvSpPr>
        <p:spPr>
          <a:xfrm>
            <a:off x="2339752" y="5229200"/>
            <a:ext cx="4464496" cy="276051"/>
          </a:xfrm>
          <a:noFill/>
          <a:ln>
            <a:noFill/>
          </a:ln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lang="zh-TW" altLang="en-US" sz="2000" dirty="0" smtClean="0">
                <a:solidFill>
                  <a:srgbClr val="595757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TW" dirty="0" smtClean="0"/>
              <a:t>ADD YOUR COMMENT HERE</a:t>
            </a:r>
            <a:endParaRPr lang="zh-TW" altLang="en-US" dirty="0" smtClean="0"/>
          </a:p>
        </p:txBody>
      </p:sp>
      <p:sp>
        <p:nvSpPr>
          <p:cNvPr id="6" name="文字版面配置區 66"/>
          <p:cNvSpPr>
            <a:spLocks noGrp="1"/>
          </p:cNvSpPr>
          <p:nvPr>
            <p:ph type="body" sz="quarter" idx="22" hasCustomPrompt="1"/>
          </p:nvPr>
        </p:nvSpPr>
        <p:spPr>
          <a:xfrm>
            <a:off x="4175956" y="3024000"/>
            <a:ext cx="792088" cy="792088"/>
          </a:xfrm>
          <a:blipFill>
            <a:blip r:embed="rId3"/>
            <a:stretch>
              <a:fillRect/>
            </a:stretch>
          </a:blipFill>
          <a:ln>
            <a:noFill/>
          </a:ln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4000" b="1" i="1">
                <a:solidFill>
                  <a:srgbClr val="B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en-US" altLang="zh-TW" dirty="0" smtClean="0"/>
              <a:t>00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9564129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含標題的內容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0432" y="1"/>
            <a:ext cx="504000" cy="3515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標題 1"/>
          <p:cNvSpPr>
            <a:spLocks noGrp="1"/>
          </p:cNvSpPr>
          <p:nvPr>
            <p:ph type="title" hasCustomPrompt="1"/>
          </p:nvPr>
        </p:nvSpPr>
        <p:spPr>
          <a:xfrm>
            <a:off x="1043608" y="332656"/>
            <a:ext cx="4104456" cy="216024"/>
          </a:xfrm>
        </p:spPr>
        <p:txBody>
          <a:bodyPr lIns="0" tIns="0" rIns="0" bIns="0">
            <a:noAutofit/>
          </a:bodyPr>
          <a:lstStyle>
            <a:lvl1pPr algn="l">
              <a:defRPr sz="2600" baseline="0">
                <a:solidFill>
                  <a:srgbClr val="B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altLang="zh-TW" dirty="0" smtClean="0"/>
              <a:t>PLEASE ADD YOUR TITLE</a:t>
            </a:r>
            <a:endParaRPr lang="zh-TW" altLang="en-US" dirty="0"/>
          </a:p>
        </p:txBody>
      </p:sp>
      <p:sp>
        <p:nvSpPr>
          <p:cNvPr id="6" name="文字版面配置區 2"/>
          <p:cNvSpPr>
            <a:spLocks noGrp="1"/>
          </p:cNvSpPr>
          <p:nvPr>
            <p:ph type="body" idx="1" hasCustomPrompt="1"/>
          </p:nvPr>
        </p:nvSpPr>
        <p:spPr>
          <a:xfrm>
            <a:off x="1043608" y="648000"/>
            <a:ext cx="4117550" cy="204043"/>
          </a:xfrm>
        </p:spPr>
        <p:txBody>
          <a:bodyPr lIns="36000" tIns="0" rIns="0" bIns="0" anchor="ctr" anchorCtr="0">
            <a:noAutofit/>
          </a:bodyPr>
          <a:lstStyle>
            <a:lvl1pPr marL="0" indent="0">
              <a:buNone/>
              <a:defRPr sz="1400">
                <a:solidFill>
                  <a:srgbClr val="888889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TW" dirty="0" smtClean="0"/>
              <a:t>ADD TOUR COMMENT HERE</a:t>
            </a:r>
            <a:endParaRPr lang="zh-TW" altLang="en-US" dirty="0" smtClean="0"/>
          </a:p>
        </p:txBody>
      </p:sp>
      <p:sp>
        <p:nvSpPr>
          <p:cNvPr id="26" name="投影片編號版面配置區 25"/>
          <p:cNvSpPr>
            <a:spLocks noGrp="1"/>
          </p:cNvSpPr>
          <p:nvPr>
            <p:ph type="sldNum" sz="quarter" idx="24"/>
          </p:nvPr>
        </p:nvSpPr>
        <p:spPr>
          <a:xfrm>
            <a:off x="8460169" y="0"/>
            <a:ext cx="504319" cy="365125"/>
          </a:xfrm>
        </p:spPr>
        <p:txBody>
          <a:bodyPr/>
          <a:lstStyle>
            <a:lvl1pPr algn="ctr">
              <a:defRPr lang="zh-TW" altLang="en-US" b="1" smtClean="0">
                <a:solidFill>
                  <a:schemeClr val="accent6"/>
                </a:solidFill>
                <a:latin typeface="+mj-lt"/>
              </a:defRPr>
            </a:lvl1pPr>
          </a:lstStyle>
          <a:p>
            <a:fld id="{72F1D19E-ECCD-42C2-A508-F8AE06DCF5E2}" type="slidenum">
              <a:rPr lang="en-US" altLang="zh-TW" smtClean="0"/>
              <a:pPr/>
              <a:t>‹#›</a:t>
            </a:fld>
            <a:endParaRPr lang="en-US" altLang="zh-TW" dirty="0"/>
          </a:p>
        </p:txBody>
      </p:sp>
      <p:sp>
        <p:nvSpPr>
          <p:cNvPr id="11" name="文字版面配置區 8"/>
          <p:cNvSpPr>
            <a:spLocks noGrp="1"/>
          </p:cNvSpPr>
          <p:nvPr>
            <p:ph type="body" sz="quarter" idx="21" hasCustomPrompt="1"/>
          </p:nvPr>
        </p:nvSpPr>
        <p:spPr>
          <a:xfrm>
            <a:off x="900113" y="1340768"/>
            <a:ext cx="7559675" cy="3887787"/>
          </a:xfrm>
        </p:spPr>
        <p:txBody>
          <a:bodyPr wrap="square" lIns="0" tIns="0" rIns="0" bIns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altLang="zh-TW" sz="1800" dirty="0" smtClean="0">
                <a:solidFill>
                  <a:srgbClr val="595757"/>
                </a:solidFill>
              </a:defRPr>
            </a:lvl1pPr>
          </a:lstStyle>
          <a:p>
            <a:pPr lvl="0"/>
            <a:r>
              <a:rPr lang="en-US" altLang="zh-TW" dirty="0" smtClean="0"/>
              <a:t>Text here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altLang="zh-TW" dirty="0" smtClean="0"/>
              <a:t>This is an example text</a:t>
            </a:r>
          </a:p>
        </p:txBody>
      </p:sp>
      <p:sp>
        <p:nvSpPr>
          <p:cNvPr id="12" name="文字版面配置區 66"/>
          <p:cNvSpPr>
            <a:spLocks noGrp="1"/>
          </p:cNvSpPr>
          <p:nvPr>
            <p:ph type="body" sz="quarter" idx="20" hasCustomPrompt="1"/>
          </p:nvPr>
        </p:nvSpPr>
        <p:spPr>
          <a:xfrm>
            <a:off x="251520" y="188640"/>
            <a:ext cx="648072" cy="648072"/>
          </a:xfrm>
          <a:noFill/>
          <a:ln>
            <a:noFill/>
          </a:ln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4800" b="0" i="1">
                <a:solidFill>
                  <a:srgbClr val="B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en-US" altLang="zh-TW" dirty="0" smtClean="0"/>
              <a:t>00</a:t>
            </a:r>
            <a:endParaRPr lang="zh-TW" alt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3076" y="900000"/>
            <a:ext cx="360000" cy="603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矩形 12"/>
          <p:cNvSpPr/>
          <p:nvPr userDrawn="1"/>
        </p:nvSpPr>
        <p:spPr>
          <a:xfrm>
            <a:off x="0" y="6628397"/>
            <a:ext cx="6083709" cy="75600"/>
          </a:xfrm>
          <a:custGeom>
            <a:avLst/>
            <a:gdLst>
              <a:gd name="connsiteX0" fmla="*/ 0 w 5904000"/>
              <a:gd name="connsiteY0" fmla="*/ 0 h 75600"/>
              <a:gd name="connsiteX1" fmla="*/ 5904000 w 5904000"/>
              <a:gd name="connsiteY1" fmla="*/ 0 h 75600"/>
              <a:gd name="connsiteX2" fmla="*/ 5904000 w 5904000"/>
              <a:gd name="connsiteY2" fmla="*/ 75600 h 75600"/>
              <a:gd name="connsiteX3" fmla="*/ 0 w 5904000"/>
              <a:gd name="connsiteY3" fmla="*/ 75600 h 75600"/>
              <a:gd name="connsiteX4" fmla="*/ 0 w 5904000"/>
              <a:gd name="connsiteY4" fmla="*/ 0 h 75600"/>
              <a:gd name="connsiteX0" fmla="*/ 0 w 6083709"/>
              <a:gd name="connsiteY0" fmla="*/ 0 h 75600"/>
              <a:gd name="connsiteX1" fmla="*/ 6083709 w 6083709"/>
              <a:gd name="connsiteY1" fmla="*/ 0 h 75600"/>
              <a:gd name="connsiteX2" fmla="*/ 5904000 w 6083709"/>
              <a:gd name="connsiteY2" fmla="*/ 75600 h 75600"/>
              <a:gd name="connsiteX3" fmla="*/ 0 w 6083709"/>
              <a:gd name="connsiteY3" fmla="*/ 75600 h 75600"/>
              <a:gd name="connsiteX4" fmla="*/ 0 w 6083709"/>
              <a:gd name="connsiteY4" fmla="*/ 0 h 7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83709" h="75600">
                <a:moveTo>
                  <a:pt x="0" y="0"/>
                </a:moveTo>
                <a:lnTo>
                  <a:pt x="6083709" y="0"/>
                </a:lnTo>
                <a:lnTo>
                  <a:pt x="5904000" y="75600"/>
                </a:lnTo>
                <a:lnTo>
                  <a:pt x="0" y="75600"/>
                </a:lnTo>
                <a:lnTo>
                  <a:pt x="0" y="0"/>
                </a:lnTo>
                <a:close/>
              </a:path>
            </a:pathLst>
          </a:custGeom>
          <a:solidFill>
            <a:srgbClr val="BF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0" name="矩形 12"/>
          <p:cNvSpPr/>
          <p:nvPr userDrawn="1"/>
        </p:nvSpPr>
        <p:spPr>
          <a:xfrm rot="10800000">
            <a:off x="6001765" y="6627600"/>
            <a:ext cx="3142235" cy="77194"/>
          </a:xfrm>
          <a:custGeom>
            <a:avLst/>
            <a:gdLst>
              <a:gd name="connsiteX0" fmla="*/ 0 w 5904000"/>
              <a:gd name="connsiteY0" fmla="*/ 0 h 75600"/>
              <a:gd name="connsiteX1" fmla="*/ 5904000 w 5904000"/>
              <a:gd name="connsiteY1" fmla="*/ 0 h 75600"/>
              <a:gd name="connsiteX2" fmla="*/ 5904000 w 5904000"/>
              <a:gd name="connsiteY2" fmla="*/ 75600 h 75600"/>
              <a:gd name="connsiteX3" fmla="*/ 0 w 5904000"/>
              <a:gd name="connsiteY3" fmla="*/ 75600 h 75600"/>
              <a:gd name="connsiteX4" fmla="*/ 0 w 5904000"/>
              <a:gd name="connsiteY4" fmla="*/ 0 h 75600"/>
              <a:gd name="connsiteX0" fmla="*/ 0 w 6083709"/>
              <a:gd name="connsiteY0" fmla="*/ 0 h 75600"/>
              <a:gd name="connsiteX1" fmla="*/ 6083709 w 6083709"/>
              <a:gd name="connsiteY1" fmla="*/ 0 h 75600"/>
              <a:gd name="connsiteX2" fmla="*/ 5904000 w 6083709"/>
              <a:gd name="connsiteY2" fmla="*/ 75600 h 75600"/>
              <a:gd name="connsiteX3" fmla="*/ 0 w 6083709"/>
              <a:gd name="connsiteY3" fmla="*/ 75600 h 75600"/>
              <a:gd name="connsiteX4" fmla="*/ 0 w 6083709"/>
              <a:gd name="connsiteY4" fmla="*/ 0 h 75600"/>
              <a:gd name="connsiteX0" fmla="*/ 0 w 6083709"/>
              <a:gd name="connsiteY0" fmla="*/ 0 h 75600"/>
              <a:gd name="connsiteX1" fmla="*/ 6083709 w 6083709"/>
              <a:gd name="connsiteY1" fmla="*/ 0 h 75600"/>
              <a:gd name="connsiteX2" fmla="*/ 5904000 w 6083709"/>
              <a:gd name="connsiteY2" fmla="*/ 75600 h 75600"/>
              <a:gd name="connsiteX3" fmla="*/ 2946400 w 6083709"/>
              <a:gd name="connsiteY3" fmla="*/ 75600 h 75600"/>
              <a:gd name="connsiteX4" fmla="*/ 0 w 6083709"/>
              <a:gd name="connsiteY4" fmla="*/ 0 h 75600"/>
              <a:gd name="connsiteX0" fmla="*/ 0 w 3141726"/>
              <a:gd name="connsiteY0" fmla="*/ 0 h 79576"/>
              <a:gd name="connsiteX1" fmla="*/ 3141726 w 3141726"/>
              <a:gd name="connsiteY1" fmla="*/ 3976 h 79576"/>
              <a:gd name="connsiteX2" fmla="*/ 2962017 w 3141726"/>
              <a:gd name="connsiteY2" fmla="*/ 79576 h 79576"/>
              <a:gd name="connsiteX3" fmla="*/ 4417 w 3141726"/>
              <a:gd name="connsiteY3" fmla="*/ 79576 h 79576"/>
              <a:gd name="connsiteX4" fmla="*/ 0 w 3141726"/>
              <a:gd name="connsiteY4" fmla="*/ 0 h 79576"/>
              <a:gd name="connsiteX0" fmla="*/ 21776 w 3137309"/>
              <a:gd name="connsiteY0" fmla="*/ 5549 h 75600"/>
              <a:gd name="connsiteX1" fmla="*/ 3137309 w 3137309"/>
              <a:gd name="connsiteY1" fmla="*/ 0 h 75600"/>
              <a:gd name="connsiteX2" fmla="*/ 2957600 w 3137309"/>
              <a:gd name="connsiteY2" fmla="*/ 75600 h 75600"/>
              <a:gd name="connsiteX3" fmla="*/ 0 w 3137309"/>
              <a:gd name="connsiteY3" fmla="*/ 75600 h 75600"/>
              <a:gd name="connsiteX4" fmla="*/ 21776 w 3137309"/>
              <a:gd name="connsiteY4" fmla="*/ 5549 h 75600"/>
              <a:gd name="connsiteX0" fmla="*/ 0 w 3146489"/>
              <a:gd name="connsiteY0" fmla="*/ 3168 h 75600"/>
              <a:gd name="connsiteX1" fmla="*/ 3146489 w 3146489"/>
              <a:gd name="connsiteY1" fmla="*/ 0 h 75600"/>
              <a:gd name="connsiteX2" fmla="*/ 2966780 w 3146489"/>
              <a:gd name="connsiteY2" fmla="*/ 75600 h 75600"/>
              <a:gd name="connsiteX3" fmla="*/ 9180 w 3146489"/>
              <a:gd name="connsiteY3" fmla="*/ 75600 h 75600"/>
              <a:gd name="connsiteX4" fmla="*/ 0 w 3146489"/>
              <a:gd name="connsiteY4" fmla="*/ 3168 h 75600"/>
              <a:gd name="connsiteX0" fmla="*/ 0 w 3144107"/>
              <a:gd name="connsiteY0" fmla="*/ 0 h 77194"/>
              <a:gd name="connsiteX1" fmla="*/ 3144107 w 3144107"/>
              <a:gd name="connsiteY1" fmla="*/ 1594 h 77194"/>
              <a:gd name="connsiteX2" fmla="*/ 2964398 w 3144107"/>
              <a:gd name="connsiteY2" fmla="*/ 77194 h 77194"/>
              <a:gd name="connsiteX3" fmla="*/ 6798 w 3144107"/>
              <a:gd name="connsiteY3" fmla="*/ 77194 h 77194"/>
              <a:gd name="connsiteX4" fmla="*/ 0 w 3144107"/>
              <a:gd name="connsiteY4" fmla="*/ 0 h 77194"/>
              <a:gd name="connsiteX0" fmla="*/ 7489 w 3151596"/>
              <a:gd name="connsiteY0" fmla="*/ 0 h 77194"/>
              <a:gd name="connsiteX1" fmla="*/ 3151596 w 3151596"/>
              <a:gd name="connsiteY1" fmla="*/ 1594 h 77194"/>
              <a:gd name="connsiteX2" fmla="*/ 2971887 w 3151596"/>
              <a:gd name="connsiteY2" fmla="*/ 77194 h 77194"/>
              <a:gd name="connsiteX3" fmla="*/ 0 w 3151596"/>
              <a:gd name="connsiteY3" fmla="*/ 77194 h 77194"/>
              <a:gd name="connsiteX4" fmla="*/ 7489 w 3151596"/>
              <a:gd name="connsiteY4" fmla="*/ 0 h 77194"/>
              <a:gd name="connsiteX0" fmla="*/ 0 w 3144107"/>
              <a:gd name="connsiteY0" fmla="*/ 0 h 77194"/>
              <a:gd name="connsiteX1" fmla="*/ 3144107 w 3144107"/>
              <a:gd name="connsiteY1" fmla="*/ 1594 h 77194"/>
              <a:gd name="connsiteX2" fmla="*/ 2964398 w 3144107"/>
              <a:gd name="connsiteY2" fmla="*/ 77194 h 77194"/>
              <a:gd name="connsiteX3" fmla="*/ 2036 w 3144107"/>
              <a:gd name="connsiteY3" fmla="*/ 77194 h 77194"/>
              <a:gd name="connsiteX4" fmla="*/ 0 w 3144107"/>
              <a:gd name="connsiteY4" fmla="*/ 0 h 77194"/>
              <a:gd name="connsiteX0" fmla="*/ 509 w 3142235"/>
              <a:gd name="connsiteY0" fmla="*/ 0 h 77194"/>
              <a:gd name="connsiteX1" fmla="*/ 3142235 w 3142235"/>
              <a:gd name="connsiteY1" fmla="*/ 1594 h 77194"/>
              <a:gd name="connsiteX2" fmla="*/ 2962526 w 3142235"/>
              <a:gd name="connsiteY2" fmla="*/ 77194 h 77194"/>
              <a:gd name="connsiteX3" fmla="*/ 164 w 3142235"/>
              <a:gd name="connsiteY3" fmla="*/ 77194 h 77194"/>
              <a:gd name="connsiteX4" fmla="*/ 509 w 3142235"/>
              <a:gd name="connsiteY4" fmla="*/ 0 h 77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42235" h="77194">
                <a:moveTo>
                  <a:pt x="509" y="0"/>
                </a:moveTo>
                <a:lnTo>
                  <a:pt x="3142235" y="1594"/>
                </a:lnTo>
                <a:lnTo>
                  <a:pt x="2962526" y="77194"/>
                </a:lnTo>
                <a:lnTo>
                  <a:pt x="164" y="77194"/>
                </a:lnTo>
                <a:cubicBezTo>
                  <a:pt x="-515" y="51463"/>
                  <a:pt x="1188" y="25731"/>
                  <a:pt x="509" y="0"/>
                </a:cubicBezTo>
                <a:close/>
              </a:path>
            </a:pathLst>
          </a:custGeom>
          <a:solidFill>
            <a:srgbClr val="DCDC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srgbClr val="DCDCD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77770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內容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0432" y="1"/>
            <a:ext cx="504000" cy="3515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6" name="投影片編號版面配置區 25"/>
          <p:cNvSpPr>
            <a:spLocks noGrp="1"/>
          </p:cNvSpPr>
          <p:nvPr>
            <p:ph type="sldNum" sz="quarter" idx="24"/>
          </p:nvPr>
        </p:nvSpPr>
        <p:spPr>
          <a:xfrm>
            <a:off x="8460169" y="0"/>
            <a:ext cx="504319" cy="365125"/>
          </a:xfrm>
        </p:spPr>
        <p:txBody>
          <a:bodyPr/>
          <a:lstStyle>
            <a:lvl1pPr algn="ctr">
              <a:defRPr lang="zh-TW" altLang="en-US" b="1" smtClean="0">
                <a:solidFill>
                  <a:schemeClr val="accent6"/>
                </a:solidFill>
                <a:latin typeface="+mj-lt"/>
              </a:defRPr>
            </a:lvl1pPr>
          </a:lstStyle>
          <a:p>
            <a:fld id="{72F1D19E-ECCD-42C2-A508-F8AE06DCF5E2}" type="slidenum">
              <a:rPr lang="en-US" altLang="zh-TW" smtClean="0"/>
              <a:pPr/>
              <a:t>‹#›</a:t>
            </a:fld>
            <a:endParaRPr lang="en-US" altLang="zh-TW" dirty="0"/>
          </a:p>
        </p:txBody>
      </p:sp>
      <p:sp>
        <p:nvSpPr>
          <p:cNvPr id="11" name="文字版面配置區 8"/>
          <p:cNvSpPr>
            <a:spLocks noGrp="1"/>
          </p:cNvSpPr>
          <p:nvPr>
            <p:ph type="body" sz="quarter" idx="21" hasCustomPrompt="1"/>
          </p:nvPr>
        </p:nvSpPr>
        <p:spPr>
          <a:xfrm>
            <a:off x="900113" y="1340768"/>
            <a:ext cx="7559675" cy="3887787"/>
          </a:xfrm>
        </p:spPr>
        <p:txBody>
          <a:bodyPr wrap="square" lIns="0" tIns="0" rIns="0" bIns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altLang="zh-TW" sz="1800" dirty="0" smtClean="0">
                <a:solidFill>
                  <a:srgbClr val="595757"/>
                </a:solidFill>
              </a:defRPr>
            </a:lvl1pPr>
          </a:lstStyle>
          <a:p>
            <a:pPr lvl="0"/>
            <a:r>
              <a:rPr lang="en-US" altLang="zh-TW" dirty="0" smtClean="0"/>
              <a:t>Text here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altLang="zh-TW" dirty="0" smtClean="0"/>
              <a:t>This is an example text</a:t>
            </a:r>
          </a:p>
        </p:txBody>
      </p:sp>
      <p:sp>
        <p:nvSpPr>
          <p:cNvPr id="13" name="矩形 12"/>
          <p:cNvSpPr/>
          <p:nvPr userDrawn="1"/>
        </p:nvSpPr>
        <p:spPr>
          <a:xfrm>
            <a:off x="0" y="6628397"/>
            <a:ext cx="6083709" cy="75600"/>
          </a:xfrm>
          <a:custGeom>
            <a:avLst/>
            <a:gdLst>
              <a:gd name="connsiteX0" fmla="*/ 0 w 5904000"/>
              <a:gd name="connsiteY0" fmla="*/ 0 h 75600"/>
              <a:gd name="connsiteX1" fmla="*/ 5904000 w 5904000"/>
              <a:gd name="connsiteY1" fmla="*/ 0 h 75600"/>
              <a:gd name="connsiteX2" fmla="*/ 5904000 w 5904000"/>
              <a:gd name="connsiteY2" fmla="*/ 75600 h 75600"/>
              <a:gd name="connsiteX3" fmla="*/ 0 w 5904000"/>
              <a:gd name="connsiteY3" fmla="*/ 75600 h 75600"/>
              <a:gd name="connsiteX4" fmla="*/ 0 w 5904000"/>
              <a:gd name="connsiteY4" fmla="*/ 0 h 75600"/>
              <a:gd name="connsiteX0" fmla="*/ 0 w 6083709"/>
              <a:gd name="connsiteY0" fmla="*/ 0 h 75600"/>
              <a:gd name="connsiteX1" fmla="*/ 6083709 w 6083709"/>
              <a:gd name="connsiteY1" fmla="*/ 0 h 75600"/>
              <a:gd name="connsiteX2" fmla="*/ 5904000 w 6083709"/>
              <a:gd name="connsiteY2" fmla="*/ 75600 h 75600"/>
              <a:gd name="connsiteX3" fmla="*/ 0 w 6083709"/>
              <a:gd name="connsiteY3" fmla="*/ 75600 h 75600"/>
              <a:gd name="connsiteX4" fmla="*/ 0 w 6083709"/>
              <a:gd name="connsiteY4" fmla="*/ 0 h 7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83709" h="75600">
                <a:moveTo>
                  <a:pt x="0" y="0"/>
                </a:moveTo>
                <a:lnTo>
                  <a:pt x="6083709" y="0"/>
                </a:lnTo>
                <a:lnTo>
                  <a:pt x="5904000" y="75600"/>
                </a:lnTo>
                <a:lnTo>
                  <a:pt x="0" y="75600"/>
                </a:lnTo>
                <a:lnTo>
                  <a:pt x="0" y="0"/>
                </a:lnTo>
                <a:close/>
              </a:path>
            </a:pathLst>
          </a:custGeom>
          <a:solidFill>
            <a:srgbClr val="BF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0" name="矩形 12"/>
          <p:cNvSpPr/>
          <p:nvPr userDrawn="1"/>
        </p:nvSpPr>
        <p:spPr>
          <a:xfrm rot="10800000">
            <a:off x="6001765" y="6627600"/>
            <a:ext cx="3142235" cy="77194"/>
          </a:xfrm>
          <a:custGeom>
            <a:avLst/>
            <a:gdLst>
              <a:gd name="connsiteX0" fmla="*/ 0 w 5904000"/>
              <a:gd name="connsiteY0" fmla="*/ 0 h 75600"/>
              <a:gd name="connsiteX1" fmla="*/ 5904000 w 5904000"/>
              <a:gd name="connsiteY1" fmla="*/ 0 h 75600"/>
              <a:gd name="connsiteX2" fmla="*/ 5904000 w 5904000"/>
              <a:gd name="connsiteY2" fmla="*/ 75600 h 75600"/>
              <a:gd name="connsiteX3" fmla="*/ 0 w 5904000"/>
              <a:gd name="connsiteY3" fmla="*/ 75600 h 75600"/>
              <a:gd name="connsiteX4" fmla="*/ 0 w 5904000"/>
              <a:gd name="connsiteY4" fmla="*/ 0 h 75600"/>
              <a:gd name="connsiteX0" fmla="*/ 0 w 6083709"/>
              <a:gd name="connsiteY0" fmla="*/ 0 h 75600"/>
              <a:gd name="connsiteX1" fmla="*/ 6083709 w 6083709"/>
              <a:gd name="connsiteY1" fmla="*/ 0 h 75600"/>
              <a:gd name="connsiteX2" fmla="*/ 5904000 w 6083709"/>
              <a:gd name="connsiteY2" fmla="*/ 75600 h 75600"/>
              <a:gd name="connsiteX3" fmla="*/ 0 w 6083709"/>
              <a:gd name="connsiteY3" fmla="*/ 75600 h 75600"/>
              <a:gd name="connsiteX4" fmla="*/ 0 w 6083709"/>
              <a:gd name="connsiteY4" fmla="*/ 0 h 75600"/>
              <a:gd name="connsiteX0" fmla="*/ 0 w 6083709"/>
              <a:gd name="connsiteY0" fmla="*/ 0 h 75600"/>
              <a:gd name="connsiteX1" fmla="*/ 6083709 w 6083709"/>
              <a:gd name="connsiteY1" fmla="*/ 0 h 75600"/>
              <a:gd name="connsiteX2" fmla="*/ 5904000 w 6083709"/>
              <a:gd name="connsiteY2" fmla="*/ 75600 h 75600"/>
              <a:gd name="connsiteX3" fmla="*/ 2946400 w 6083709"/>
              <a:gd name="connsiteY3" fmla="*/ 75600 h 75600"/>
              <a:gd name="connsiteX4" fmla="*/ 0 w 6083709"/>
              <a:gd name="connsiteY4" fmla="*/ 0 h 75600"/>
              <a:gd name="connsiteX0" fmla="*/ 0 w 3141726"/>
              <a:gd name="connsiteY0" fmla="*/ 0 h 79576"/>
              <a:gd name="connsiteX1" fmla="*/ 3141726 w 3141726"/>
              <a:gd name="connsiteY1" fmla="*/ 3976 h 79576"/>
              <a:gd name="connsiteX2" fmla="*/ 2962017 w 3141726"/>
              <a:gd name="connsiteY2" fmla="*/ 79576 h 79576"/>
              <a:gd name="connsiteX3" fmla="*/ 4417 w 3141726"/>
              <a:gd name="connsiteY3" fmla="*/ 79576 h 79576"/>
              <a:gd name="connsiteX4" fmla="*/ 0 w 3141726"/>
              <a:gd name="connsiteY4" fmla="*/ 0 h 79576"/>
              <a:gd name="connsiteX0" fmla="*/ 21776 w 3137309"/>
              <a:gd name="connsiteY0" fmla="*/ 5549 h 75600"/>
              <a:gd name="connsiteX1" fmla="*/ 3137309 w 3137309"/>
              <a:gd name="connsiteY1" fmla="*/ 0 h 75600"/>
              <a:gd name="connsiteX2" fmla="*/ 2957600 w 3137309"/>
              <a:gd name="connsiteY2" fmla="*/ 75600 h 75600"/>
              <a:gd name="connsiteX3" fmla="*/ 0 w 3137309"/>
              <a:gd name="connsiteY3" fmla="*/ 75600 h 75600"/>
              <a:gd name="connsiteX4" fmla="*/ 21776 w 3137309"/>
              <a:gd name="connsiteY4" fmla="*/ 5549 h 75600"/>
              <a:gd name="connsiteX0" fmla="*/ 0 w 3146489"/>
              <a:gd name="connsiteY0" fmla="*/ 3168 h 75600"/>
              <a:gd name="connsiteX1" fmla="*/ 3146489 w 3146489"/>
              <a:gd name="connsiteY1" fmla="*/ 0 h 75600"/>
              <a:gd name="connsiteX2" fmla="*/ 2966780 w 3146489"/>
              <a:gd name="connsiteY2" fmla="*/ 75600 h 75600"/>
              <a:gd name="connsiteX3" fmla="*/ 9180 w 3146489"/>
              <a:gd name="connsiteY3" fmla="*/ 75600 h 75600"/>
              <a:gd name="connsiteX4" fmla="*/ 0 w 3146489"/>
              <a:gd name="connsiteY4" fmla="*/ 3168 h 75600"/>
              <a:gd name="connsiteX0" fmla="*/ 0 w 3144107"/>
              <a:gd name="connsiteY0" fmla="*/ 0 h 77194"/>
              <a:gd name="connsiteX1" fmla="*/ 3144107 w 3144107"/>
              <a:gd name="connsiteY1" fmla="*/ 1594 h 77194"/>
              <a:gd name="connsiteX2" fmla="*/ 2964398 w 3144107"/>
              <a:gd name="connsiteY2" fmla="*/ 77194 h 77194"/>
              <a:gd name="connsiteX3" fmla="*/ 6798 w 3144107"/>
              <a:gd name="connsiteY3" fmla="*/ 77194 h 77194"/>
              <a:gd name="connsiteX4" fmla="*/ 0 w 3144107"/>
              <a:gd name="connsiteY4" fmla="*/ 0 h 77194"/>
              <a:gd name="connsiteX0" fmla="*/ 7489 w 3151596"/>
              <a:gd name="connsiteY0" fmla="*/ 0 h 77194"/>
              <a:gd name="connsiteX1" fmla="*/ 3151596 w 3151596"/>
              <a:gd name="connsiteY1" fmla="*/ 1594 h 77194"/>
              <a:gd name="connsiteX2" fmla="*/ 2971887 w 3151596"/>
              <a:gd name="connsiteY2" fmla="*/ 77194 h 77194"/>
              <a:gd name="connsiteX3" fmla="*/ 0 w 3151596"/>
              <a:gd name="connsiteY3" fmla="*/ 77194 h 77194"/>
              <a:gd name="connsiteX4" fmla="*/ 7489 w 3151596"/>
              <a:gd name="connsiteY4" fmla="*/ 0 h 77194"/>
              <a:gd name="connsiteX0" fmla="*/ 0 w 3144107"/>
              <a:gd name="connsiteY0" fmla="*/ 0 h 77194"/>
              <a:gd name="connsiteX1" fmla="*/ 3144107 w 3144107"/>
              <a:gd name="connsiteY1" fmla="*/ 1594 h 77194"/>
              <a:gd name="connsiteX2" fmla="*/ 2964398 w 3144107"/>
              <a:gd name="connsiteY2" fmla="*/ 77194 h 77194"/>
              <a:gd name="connsiteX3" fmla="*/ 2036 w 3144107"/>
              <a:gd name="connsiteY3" fmla="*/ 77194 h 77194"/>
              <a:gd name="connsiteX4" fmla="*/ 0 w 3144107"/>
              <a:gd name="connsiteY4" fmla="*/ 0 h 77194"/>
              <a:gd name="connsiteX0" fmla="*/ 509 w 3142235"/>
              <a:gd name="connsiteY0" fmla="*/ 0 h 77194"/>
              <a:gd name="connsiteX1" fmla="*/ 3142235 w 3142235"/>
              <a:gd name="connsiteY1" fmla="*/ 1594 h 77194"/>
              <a:gd name="connsiteX2" fmla="*/ 2962526 w 3142235"/>
              <a:gd name="connsiteY2" fmla="*/ 77194 h 77194"/>
              <a:gd name="connsiteX3" fmla="*/ 164 w 3142235"/>
              <a:gd name="connsiteY3" fmla="*/ 77194 h 77194"/>
              <a:gd name="connsiteX4" fmla="*/ 509 w 3142235"/>
              <a:gd name="connsiteY4" fmla="*/ 0 h 77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42235" h="77194">
                <a:moveTo>
                  <a:pt x="509" y="0"/>
                </a:moveTo>
                <a:lnTo>
                  <a:pt x="3142235" y="1594"/>
                </a:lnTo>
                <a:lnTo>
                  <a:pt x="2962526" y="77194"/>
                </a:lnTo>
                <a:lnTo>
                  <a:pt x="164" y="77194"/>
                </a:lnTo>
                <a:cubicBezTo>
                  <a:pt x="-515" y="51463"/>
                  <a:pt x="1188" y="25731"/>
                  <a:pt x="509" y="0"/>
                </a:cubicBezTo>
                <a:close/>
              </a:path>
            </a:pathLst>
          </a:custGeom>
          <a:solidFill>
            <a:srgbClr val="DCDC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srgbClr val="DCDCD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44968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頁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字版面配置區 8"/>
          <p:cNvSpPr>
            <a:spLocks noGrp="1"/>
          </p:cNvSpPr>
          <p:nvPr>
            <p:ph type="body" sz="quarter" idx="21" hasCustomPrompt="1"/>
          </p:nvPr>
        </p:nvSpPr>
        <p:spPr>
          <a:xfrm>
            <a:off x="900113" y="1340768"/>
            <a:ext cx="7559675" cy="3887787"/>
          </a:xfrm>
        </p:spPr>
        <p:txBody>
          <a:bodyPr wrap="square" lIns="0" tIns="0" rIns="0" bIns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altLang="zh-TW" sz="1800" dirty="0" smtClean="0">
                <a:solidFill>
                  <a:srgbClr val="595757"/>
                </a:solidFill>
              </a:defRPr>
            </a:lvl1pPr>
          </a:lstStyle>
          <a:p>
            <a:pPr lvl="0"/>
            <a:r>
              <a:rPr lang="en-US" altLang="zh-TW" dirty="0" smtClean="0"/>
              <a:t>Text here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altLang="zh-TW" dirty="0" smtClean="0"/>
              <a:t>This is an example text</a:t>
            </a:r>
          </a:p>
        </p:txBody>
      </p:sp>
    </p:spTree>
    <p:extLst>
      <p:ext uri="{BB962C8B-B14F-4D97-AF65-F5344CB8AC3E}">
        <p14:creationId xmlns:p14="http://schemas.microsoft.com/office/powerpoint/2010/main" val="39465983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zh-TW" dirty="0" smtClean="0"/>
              <a:t>Please add your title</a:t>
            </a:r>
            <a:endParaRPr lang="zh-TW" altLang="en-US" dirty="0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9E34AF-BC9E-4489-945F-0B368F4736CC}" type="datetime1">
              <a:rPr lang="zh-TW" altLang="en-US" smtClean="0"/>
              <a:t>2014/10/6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F1D19E-ECCD-42C2-A508-F8AE06DCF5E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248649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1607025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3" name="文字版面配置區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文字版面配置區 5"/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文字版面配置區 6"/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8" name="文字版面配置區 7"/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文字版面配置區 8"/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10" name="文字版面配置區 9"/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11" name="文字版面配置區 10"/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12" name="文字版面配置區 11"/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13" name="文字版面配置區 12"/>
          <p:cNvSpPr>
            <a:spLocks noGrp="1"/>
          </p:cNvSpPr>
          <p:nvPr>
            <p:ph type="body" sz="quarter" idx="29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14" name="文字版面配置區 13"/>
          <p:cNvSpPr>
            <a:spLocks noGrp="1"/>
          </p:cNvSpPr>
          <p:nvPr>
            <p:ph type="body" sz="quarter" idx="30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15" name="文字版面配置區 14"/>
          <p:cNvSpPr>
            <a:spLocks noGrp="1"/>
          </p:cNvSpPr>
          <p:nvPr>
            <p:ph type="body" sz="quarter" idx="3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16" name="文字版面配置區 15"/>
          <p:cNvSpPr>
            <a:spLocks noGrp="1"/>
          </p:cNvSpPr>
          <p:nvPr>
            <p:ph type="body" sz="quarter" idx="32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194675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文字版面配置區 3"/>
          <p:cNvSpPr>
            <a:spLocks noGrp="1" noChangeAspect="1"/>
          </p:cNvSpPr>
          <p:nvPr>
            <p:ph type="body" sz="quarter" idx="22"/>
          </p:nvPr>
        </p:nvSpPr>
        <p:spPr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500830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72F1D19E-ECCD-42C2-A508-F8AE06DCF5E2}" type="slidenum">
              <a:rPr lang="en-US" altLang="zh-TW" smtClean="0"/>
              <a:pPr/>
              <a:t>4</a:t>
            </a:fld>
            <a:endParaRPr lang="en-US" altLang="zh-TW" dirty="0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6" name="文字版面配置區 5"/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855665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72F1D19E-ECCD-42C2-A508-F8AE06DCF5E2}" type="slidenum">
              <a:rPr lang="en-US" altLang="zh-TW" smtClean="0"/>
              <a:pPr/>
              <a:t>5</a:t>
            </a:fld>
            <a:endParaRPr lang="en-US" altLang="zh-TW" dirty="0"/>
          </a:p>
        </p:txBody>
      </p:sp>
      <p:sp>
        <p:nvSpPr>
          <p:cNvPr id="3" name="文字版面配置區 2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592668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84536271"/>
      </p:ext>
    </p:extLst>
  </p:cSld>
  <p:clrMapOvr>
    <a:masterClrMapping/>
  </p:clrMapOvr>
</p:sld>
</file>

<file path=ppt/theme/theme1.xml><?xml version="1.0" encoding="utf-8"?>
<a:theme xmlns:a="http://schemas.openxmlformats.org/drawingml/2006/main" name="Chungyo Group">
  <a:themeElements>
    <a:clrScheme name="Chungyo Group CIS">
      <a:dk1>
        <a:srgbClr val="C0CC00"/>
      </a:dk1>
      <a:lt1>
        <a:srgbClr val="E3E4EB"/>
      </a:lt1>
      <a:dk2>
        <a:srgbClr val="8F9227"/>
      </a:dk2>
      <a:lt2>
        <a:srgbClr val="E3E4EB"/>
      </a:lt2>
      <a:accent1>
        <a:srgbClr val="909228"/>
      </a:accent1>
      <a:accent2>
        <a:srgbClr val="C0CC00"/>
      </a:accent2>
      <a:accent3>
        <a:srgbClr val="717171"/>
      </a:accent3>
      <a:accent4>
        <a:srgbClr val="FFFFFF"/>
      </a:accent4>
      <a:accent5>
        <a:srgbClr val="FFFFFF"/>
      </a:accent5>
      <a:accent6>
        <a:srgbClr val="FFFFFF"/>
      </a:accent6>
      <a:hlink>
        <a:srgbClr val="C0CC00"/>
      </a:hlink>
      <a:folHlink>
        <a:srgbClr val="8F9227"/>
      </a:folHlink>
    </a:clrScheme>
    <a:fontScheme name="ChungyoGroup Type">
      <a:majorFont>
        <a:latin typeface="Calibri"/>
        <a:ea typeface="微軟正黑體"/>
        <a:cs typeface=""/>
      </a:majorFont>
      <a:minorFont>
        <a:latin typeface="Calibri"/>
        <a:ea typeface="微軟正黑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3009</TotalTime>
  <Words>2</Words>
  <Application>Microsoft Office PowerPoint</Application>
  <PresentationFormat>如螢幕大小 (4:3)</PresentationFormat>
  <Paragraphs>2</Paragraphs>
  <Slides>6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6</vt:i4>
      </vt:variant>
    </vt:vector>
  </HeadingPairs>
  <TitlesOfParts>
    <vt:vector size="7" baseType="lpstr">
      <vt:lpstr>Chungyo Group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Rickie</dc:creator>
  <cp:lastModifiedBy>Administrator</cp:lastModifiedBy>
  <cp:revision>337</cp:revision>
  <dcterms:created xsi:type="dcterms:W3CDTF">2014-05-27T07:58:36Z</dcterms:created>
  <dcterms:modified xsi:type="dcterms:W3CDTF">2014-10-06T07:10:22Z</dcterms:modified>
</cp:coreProperties>
</file>