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1511"/>
    <a:srgbClr val="BFCC00"/>
    <a:srgbClr val="DCDCDD"/>
    <a:srgbClr val="C9C9CA"/>
    <a:srgbClr val="595757"/>
    <a:srgbClr val="888889"/>
    <a:srgbClr val="8F9227"/>
    <a:srgbClr val="E13763"/>
    <a:srgbClr val="717071"/>
    <a:srgbClr val="ECE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8359" autoAdjust="0"/>
    <p:restoredTop sz="94660"/>
  </p:normalViewPr>
  <p:slideViewPr>
    <p:cSldViewPr>
      <p:cViewPr varScale="1">
        <p:scale>
          <a:sx n="113" d="100"/>
          <a:sy n="113" d="100"/>
        </p:scale>
        <p:origin x="-158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91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3089C-42A4-4E83-AA23-637FE94856E9}" type="datetimeFigureOut">
              <a:rPr lang="zh-TW" altLang="en-US" smtClean="0"/>
              <a:t>2014/10/6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5ACFB-262E-4B66-BBBC-7EB7EB11EC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1473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82C86-C168-49C1-99FE-D02A644628AD}" type="datetimeFigureOut">
              <a:rPr lang="zh-TW" altLang="en-US" smtClean="0"/>
              <a:t>2014/10/6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A247A-631C-4796-9D8B-9781BEBF58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2331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899592" y="3284984"/>
            <a:ext cx="3600400" cy="288032"/>
          </a:xfrm>
        </p:spPr>
        <p:txBody>
          <a:bodyPr lIns="0" tIns="0" rIns="0" bIns="0" anchor="ctr" anchorCtr="0">
            <a:noAutofit/>
          </a:bodyPr>
          <a:lstStyle>
            <a:lvl1pPr algn="l">
              <a:defRPr lang="en-US" altLang="zh-TW" sz="2800" b="1" dirty="0" smtClean="0">
                <a:solidFill>
                  <a:srgbClr val="2A1511"/>
                </a:solidFill>
              </a:defRPr>
            </a:lvl1pPr>
          </a:lstStyle>
          <a:p>
            <a:r>
              <a:rPr lang="en-US" altLang="zh-TW" dirty="0" smtClean="0"/>
              <a:t>MAIN HEADING HERE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899592" y="3798000"/>
            <a:ext cx="3636304" cy="2160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zh-TW" altLang="en-US" sz="2100" dirty="0">
                <a:solidFill>
                  <a:srgbClr val="2A151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SUB HEADING HERE</a:t>
            </a:r>
            <a:endParaRPr lang="zh-TW" altLang="en-US" dirty="0"/>
          </a:p>
        </p:txBody>
      </p:sp>
      <p:sp>
        <p:nvSpPr>
          <p:cNvPr id="41" name="文字版面配置區 40"/>
          <p:cNvSpPr>
            <a:spLocks noGrp="1"/>
          </p:cNvSpPr>
          <p:nvPr>
            <p:ph type="body" sz="quarter" idx="10" hasCustomPrompt="1"/>
          </p:nvPr>
        </p:nvSpPr>
        <p:spPr>
          <a:xfrm>
            <a:off x="899592" y="4437112"/>
            <a:ext cx="1728192" cy="2520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zh-TW" altLang="en-US" sz="1800" dirty="0">
                <a:solidFill>
                  <a:srgbClr val="595757"/>
                </a:solidFill>
              </a:defRPr>
            </a:lvl1pPr>
          </a:lstStyle>
          <a:p>
            <a:pPr lvl="0"/>
            <a:r>
              <a:rPr lang="en-US" altLang="zh-TW" dirty="0" smtClean="0"/>
              <a:t>Department</a:t>
            </a:r>
            <a:endParaRPr lang="zh-TW" altLang="en-US" dirty="0"/>
          </a:p>
        </p:txBody>
      </p:sp>
      <p:sp>
        <p:nvSpPr>
          <p:cNvPr id="42" name="文字版面配置區 40"/>
          <p:cNvSpPr>
            <a:spLocks noGrp="1"/>
          </p:cNvSpPr>
          <p:nvPr>
            <p:ph type="body" sz="quarter" idx="11" hasCustomPrompt="1"/>
          </p:nvPr>
        </p:nvSpPr>
        <p:spPr>
          <a:xfrm>
            <a:off x="2808000" y="4437112"/>
            <a:ext cx="1728192" cy="2520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600">
                <a:solidFill>
                  <a:srgbClr val="595757"/>
                </a:solidFill>
              </a:defRPr>
            </a:lvl1pPr>
          </a:lstStyle>
          <a:p>
            <a:pPr lvl="0"/>
            <a:r>
              <a:rPr lang="en-US" altLang="zh-TW" dirty="0" smtClean="0"/>
              <a:t>Date /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85989"/>
            <a:ext cx="1872208" cy="605893"/>
          </a:xfrm>
          <a:prstGeom prst="rect">
            <a:avLst/>
          </a:prstGeom>
        </p:spPr>
      </p:pic>
      <p:cxnSp>
        <p:nvCxnSpPr>
          <p:cNvPr id="6" name="直線接點 5"/>
          <p:cNvCxnSpPr/>
          <p:nvPr userDrawn="1"/>
        </p:nvCxnSpPr>
        <p:spPr>
          <a:xfrm>
            <a:off x="899592" y="4221088"/>
            <a:ext cx="3384376" cy="0"/>
          </a:xfrm>
          <a:prstGeom prst="line">
            <a:avLst/>
          </a:prstGeom>
          <a:ln w="12700">
            <a:solidFill>
              <a:srgbClr val="B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864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錄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字版面配置區 48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1" y="5040000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400">
                <a:solidFill>
                  <a:srgbClr val="2A1511"/>
                </a:solidFill>
              </a:defRPr>
            </a:lvl1pPr>
          </a:lstStyle>
          <a:p>
            <a:pPr lvl="0"/>
            <a:r>
              <a:rPr lang="en-US" altLang="zh-TW" dirty="0" smtClean="0"/>
              <a:t>PLEASEADD YOUR TITLE</a:t>
            </a:r>
            <a:endParaRPr lang="zh-TW" altLang="en-US" dirty="0"/>
          </a:p>
        </p:txBody>
      </p:sp>
      <p:sp>
        <p:nvSpPr>
          <p:cNvPr id="32" name="文字版面配置區 50"/>
          <p:cNvSpPr>
            <a:spLocks noGrp="1"/>
          </p:cNvSpPr>
          <p:nvPr>
            <p:ph type="body" sz="quarter" idx="32" hasCustomPrompt="1"/>
          </p:nvPr>
        </p:nvSpPr>
        <p:spPr>
          <a:xfrm>
            <a:off x="4572000" y="5400000"/>
            <a:ext cx="3528000" cy="144016"/>
          </a:xfrm>
        </p:spPr>
        <p:txBody>
          <a:bodyPr wrap="square" lIns="18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18" name="文字版面配置區 48"/>
          <p:cNvSpPr>
            <a:spLocks noGrp="1"/>
          </p:cNvSpPr>
          <p:nvPr>
            <p:ph type="body" sz="quarter" idx="33" hasCustomPrompt="1"/>
          </p:nvPr>
        </p:nvSpPr>
        <p:spPr>
          <a:xfrm>
            <a:off x="4572000" y="4104000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400">
                <a:solidFill>
                  <a:srgbClr val="2A1511"/>
                </a:solidFill>
              </a:defRPr>
            </a:lvl1pPr>
          </a:lstStyle>
          <a:p>
            <a:pPr lvl="0"/>
            <a:r>
              <a:rPr lang="en-US" altLang="zh-TW" dirty="0" smtClean="0"/>
              <a:t>PLEASEADD YOUR TITLE</a:t>
            </a:r>
            <a:endParaRPr lang="zh-TW" altLang="en-US" dirty="0"/>
          </a:p>
        </p:txBody>
      </p:sp>
      <p:sp>
        <p:nvSpPr>
          <p:cNvPr id="19" name="文字版面配置區 50"/>
          <p:cNvSpPr>
            <a:spLocks noGrp="1"/>
          </p:cNvSpPr>
          <p:nvPr>
            <p:ph type="body" sz="quarter" idx="34" hasCustomPrompt="1"/>
          </p:nvPr>
        </p:nvSpPr>
        <p:spPr>
          <a:xfrm>
            <a:off x="4571999" y="4473080"/>
            <a:ext cx="3528000" cy="144016"/>
          </a:xfrm>
        </p:spPr>
        <p:txBody>
          <a:bodyPr wrap="square" lIns="18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20" name="文字版面配置區 48"/>
          <p:cNvSpPr>
            <a:spLocks noGrp="1"/>
          </p:cNvSpPr>
          <p:nvPr>
            <p:ph type="body" sz="quarter" idx="35" hasCustomPrompt="1"/>
          </p:nvPr>
        </p:nvSpPr>
        <p:spPr>
          <a:xfrm>
            <a:off x="4572000" y="3168000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400">
                <a:solidFill>
                  <a:srgbClr val="2A1511"/>
                </a:solidFill>
              </a:defRPr>
            </a:lvl1pPr>
          </a:lstStyle>
          <a:p>
            <a:pPr lvl="0"/>
            <a:r>
              <a:rPr lang="en-US" altLang="zh-TW" dirty="0" smtClean="0"/>
              <a:t>PLEASEADD YOUR TITLE</a:t>
            </a:r>
            <a:endParaRPr lang="zh-TW" altLang="en-US" dirty="0"/>
          </a:p>
        </p:txBody>
      </p:sp>
      <p:sp>
        <p:nvSpPr>
          <p:cNvPr id="33" name="文字版面配置區 50"/>
          <p:cNvSpPr>
            <a:spLocks noGrp="1"/>
          </p:cNvSpPr>
          <p:nvPr>
            <p:ph type="body" sz="quarter" idx="36" hasCustomPrompt="1"/>
          </p:nvPr>
        </p:nvSpPr>
        <p:spPr>
          <a:xfrm>
            <a:off x="4571999" y="3536976"/>
            <a:ext cx="3528000" cy="144016"/>
          </a:xfrm>
        </p:spPr>
        <p:txBody>
          <a:bodyPr wrap="square" lIns="18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34" name="文字版面配置區 48"/>
          <p:cNvSpPr>
            <a:spLocks noGrp="1"/>
          </p:cNvSpPr>
          <p:nvPr>
            <p:ph type="body" sz="quarter" idx="37" hasCustomPrompt="1"/>
          </p:nvPr>
        </p:nvSpPr>
        <p:spPr>
          <a:xfrm>
            <a:off x="4572000" y="2232000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400">
                <a:solidFill>
                  <a:srgbClr val="2A1511"/>
                </a:solidFill>
              </a:defRPr>
            </a:lvl1pPr>
          </a:lstStyle>
          <a:p>
            <a:pPr lvl="0"/>
            <a:r>
              <a:rPr lang="en-US" altLang="zh-TW" dirty="0" smtClean="0"/>
              <a:t>PLEASEADD YOUR TITLE</a:t>
            </a:r>
            <a:endParaRPr lang="zh-TW" altLang="en-US" dirty="0"/>
          </a:p>
        </p:txBody>
      </p:sp>
      <p:sp>
        <p:nvSpPr>
          <p:cNvPr id="35" name="文字版面配置區 50"/>
          <p:cNvSpPr>
            <a:spLocks noGrp="1"/>
          </p:cNvSpPr>
          <p:nvPr>
            <p:ph type="body" sz="quarter" idx="38" hasCustomPrompt="1"/>
          </p:nvPr>
        </p:nvSpPr>
        <p:spPr>
          <a:xfrm>
            <a:off x="4571999" y="2600872"/>
            <a:ext cx="3528000" cy="144016"/>
          </a:xfrm>
        </p:spPr>
        <p:txBody>
          <a:bodyPr wrap="square" lIns="18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36" name="文字版面配置區 48"/>
          <p:cNvSpPr>
            <a:spLocks noGrp="1"/>
          </p:cNvSpPr>
          <p:nvPr>
            <p:ph type="body" sz="quarter" idx="39" hasCustomPrompt="1"/>
          </p:nvPr>
        </p:nvSpPr>
        <p:spPr>
          <a:xfrm>
            <a:off x="4572000" y="1296000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400">
                <a:solidFill>
                  <a:srgbClr val="2A1511"/>
                </a:solidFill>
              </a:defRPr>
            </a:lvl1pPr>
          </a:lstStyle>
          <a:p>
            <a:pPr lvl="0"/>
            <a:r>
              <a:rPr lang="en-US" altLang="zh-TW" dirty="0" smtClean="0"/>
              <a:t>PLEASEADD YOUR TITLE</a:t>
            </a:r>
            <a:endParaRPr lang="zh-TW" altLang="en-US" dirty="0"/>
          </a:p>
        </p:txBody>
      </p:sp>
      <p:sp>
        <p:nvSpPr>
          <p:cNvPr id="37" name="文字版面配置區 50"/>
          <p:cNvSpPr>
            <a:spLocks noGrp="1"/>
          </p:cNvSpPr>
          <p:nvPr>
            <p:ph type="body" sz="quarter" idx="40" hasCustomPrompt="1"/>
          </p:nvPr>
        </p:nvSpPr>
        <p:spPr>
          <a:xfrm>
            <a:off x="4571999" y="1664768"/>
            <a:ext cx="3528000" cy="144016"/>
          </a:xfrm>
        </p:spPr>
        <p:txBody>
          <a:bodyPr wrap="square" lIns="18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0"/>
            <a:ext cx="1631933" cy="797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版面配置區 66"/>
          <p:cNvSpPr>
            <a:spLocks noGrp="1" noChangeAspect="1"/>
          </p:cNvSpPr>
          <p:nvPr>
            <p:ph type="body" sz="quarter" idx="22" hasCustomPrompt="1"/>
          </p:nvPr>
        </p:nvSpPr>
        <p:spPr>
          <a:xfrm>
            <a:off x="3635896" y="1223999"/>
            <a:ext cx="558000" cy="648000"/>
          </a:xfr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0">
                <a:solidFill>
                  <a:srgbClr val="BFCC00"/>
                </a:solidFill>
                <a:effectLst/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43" name="文字版面配置區 66"/>
          <p:cNvSpPr>
            <a:spLocks noGrp="1" noChangeAspect="1"/>
          </p:cNvSpPr>
          <p:nvPr>
            <p:ph type="body" sz="quarter" idx="41" hasCustomPrompt="1"/>
          </p:nvPr>
        </p:nvSpPr>
        <p:spPr>
          <a:xfrm>
            <a:off x="3635896" y="2160000"/>
            <a:ext cx="558000" cy="648000"/>
          </a:xfr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0">
                <a:solidFill>
                  <a:srgbClr val="BFCC00"/>
                </a:solidFill>
                <a:effectLst/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44" name="文字版面配置區 66"/>
          <p:cNvSpPr>
            <a:spLocks noGrp="1" noChangeAspect="1"/>
          </p:cNvSpPr>
          <p:nvPr>
            <p:ph type="body" sz="quarter" idx="42" hasCustomPrompt="1"/>
          </p:nvPr>
        </p:nvSpPr>
        <p:spPr>
          <a:xfrm>
            <a:off x="3635896" y="3114000"/>
            <a:ext cx="558000" cy="648000"/>
          </a:xfr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0">
                <a:solidFill>
                  <a:srgbClr val="BFCC00"/>
                </a:solidFill>
                <a:effectLst/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45" name="文字版面配置區 66"/>
          <p:cNvSpPr>
            <a:spLocks noGrp="1" noChangeAspect="1"/>
          </p:cNvSpPr>
          <p:nvPr>
            <p:ph type="body" sz="quarter" idx="43" hasCustomPrompt="1"/>
          </p:nvPr>
        </p:nvSpPr>
        <p:spPr>
          <a:xfrm>
            <a:off x="3635896" y="4050000"/>
            <a:ext cx="558000" cy="648000"/>
          </a:xfr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0">
                <a:solidFill>
                  <a:srgbClr val="BFCC00"/>
                </a:solidFill>
                <a:effectLst/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46" name="文字版面配置區 66"/>
          <p:cNvSpPr>
            <a:spLocks noGrp="1" noChangeAspect="1"/>
          </p:cNvSpPr>
          <p:nvPr>
            <p:ph type="body" sz="quarter" idx="44" hasCustomPrompt="1"/>
          </p:nvPr>
        </p:nvSpPr>
        <p:spPr>
          <a:xfrm>
            <a:off x="3635896" y="4986000"/>
            <a:ext cx="558000" cy="648000"/>
          </a:xfr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0">
                <a:solidFill>
                  <a:srgbClr val="BFCC00"/>
                </a:solidFill>
                <a:effectLst/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0530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3456000" y="3140968"/>
            <a:ext cx="4176464" cy="325363"/>
          </a:xfrm>
        </p:spPr>
        <p:txBody>
          <a:bodyPr lIns="0" tIns="0" rIns="0" bIns="0" anchor="ctr" anchorCtr="0">
            <a:noAutofit/>
          </a:bodyPr>
          <a:lstStyle>
            <a:lvl1pPr algn="l">
              <a:defRPr lang="zh-TW" altLang="en-US" sz="2800" b="1" dirty="0">
                <a:solidFill>
                  <a:srgbClr val="2A1511"/>
                </a:solidFill>
              </a:defRPr>
            </a:lvl1pPr>
          </a:lstStyle>
          <a:p>
            <a:r>
              <a:rPr lang="en-US" altLang="zh-TW" dirty="0" smtClean="0"/>
              <a:t>ADD YOUR TITLE HERE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3456000" y="3573016"/>
            <a:ext cx="4176464" cy="144016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zh-TW" altLang="en-US" sz="1600" dirty="0" smtClean="0">
                <a:solidFill>
                  <a:srgbClr val="59575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dirty="0" smtClean="0"/>
              <a:t>PLEASE ADD A COMMENT HERE</a:t>
            </a:r>
            <a:endParaRPr lang="zh-TW" altLang="en-US" dirty="0" smtClean="0"/>
          </a:p>
        </p:txBody>
      </p:sp>
      <p:sp>
        <p:nvSpPr>
          <p:cNvPr id="7" name="文字版面配置區 66"/>
          <p:cNvSpPr>
            <a:spLocks noGrp="1" noChangeAspect="1"/>
          </p:cNvSpPr>
          <p:nvPr>
            <p:ph type="body" sz="quarter" idx="22" hasCustomPrompt="1"/>
          </p:nvPr>
        </p:nvSpPr>
        <p:spPr>
          <a:xfrm>
            <a:off x="2267744" y="2924944"/>
            <a:ext cx="916980" cy="1064880"/>
          </a:xfr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800" b="0" i="0">
                <a:solidFill>
                  <a:srgbClr val="BFCC00"/>
                </a:solidFill>
                <a:effectLst/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5641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版面配置區 8"/>
          <p:cNvSpPr>
            <a:spLocks noGrp="1"/>
          </p:cNvSpPr>
          <p:nvPr>
            <p:ph type="body" sz="quarter" idx="21" hasCustomPrompt="1"/>
          </p:nvPr>
        </p:nvSpPr>
        <p:spPr>
          <a:xfrm>
            <a:off x="683569" y="1340768"/>
            <a:ext cx="7776220" cy="3887787"/>
          </a:xfrm>
          <a:ln>
            <a:noFill/>
          </a:ln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altLang="zh-TW" sz="1800" dirty="0" smtClean="0">
                <a:solidFill>
                  <a:srgbClr val="2A1511"/>
                </a:solidFill>
              </a:defRPr>
            </a:lvl1pPr>
          </a:lstStyle>
          <a:p>
            <a:pPr lvl="0"/>
            <a:r>
              <a:rPr lang="en-US" altLang="zh-TW" dirty="0" smtClean="0"/>
              <a:t>Text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dirty="0" smtClean="0"/>
              <a:t>This is an example text</a:t>
            </a:r>
          </a:p>
        </p:txBody>
      </p:sp>
      <p:sp>
        <p:nvSpPr>
          <p:cNvPr id="14" name="文字版面配置區 48"/>
          <p:cNvSpPr>
            <a:spLocks noGrp="1"/>
          </p:cNvSpPr>
          <p:nvPr>
            <p:ph type="body" sz="quarter" idx="39" hasCustomPrompt="1"/>
          </p:nvPr>
        </p:nvSpPr>
        <p:spPr>
          <a:xfrm>
            <a:off x="1475657" y="332656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400">
                <a:solidFill>
                  <a:srgbClr val="2A1511"/>
                </a:solidFill>
              </a:defRPr>
            </a:lvl1pPr>
          </a:lstStyle>
          <a:p>
            <a:pPr lvl="0"/>
            <a:r>
              <a:rPr lang="en-US" altLang="zh-TW" dirty="0" smtClean="0"/>
              <a:t>PLEASEADD YOUR TITLE</a:t>
            </a:r>
            <a:endParaRPr lang="zh-TW" altLang="en-US" dirty="0"/>
          </a:p>
        </p:txBody>
      </p:sp>
      <p:sp>
        <p:nvSpPr>
          <p:cNvPr id="15" name="文字版面配置區 50"/>
          <p:cNvSpPr>
            <a:spLocks noGrp="1"/>
          </p:cNvSpPr>
          <p:nvPr>
            <p:ph type="body" sz="quarter" idx="40" hasCustomPrompt="1"/>
          </p:nvPr>
        </p:nvSpPr>
        <p:spPr>
          <a:xfrm>
            <a:off x="1475656" y="720000"/>
            <a:ext cx="3528000" cy="144016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16" name="文字版面配置區 66"/>
          <p:cNvSpPr>
            <a:spLocks noGrp="1" noChangeAspect="1"/>
          </p:cNvSpPr>
          <p:nvPr>
            <p:ph type="body" sz="quarter" idx="22" hasCustomPrompt="1"/>
          </p:nvPr>
        </p:nvSpPr>
        <p:spPr>
          <a:xfrm>
            <a:off x="683568" y="260648"/>
            <a:ext cx="558000" cy="648000"/>
          </a:xfr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0">
                <a:solidFill>
                  <a:srgbClr val="BFCC00"/>
                </a:solidFill>
                <a:effectLst/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7777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頁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版面配置區 8"/>
          <p:cNvSpPr>
            <a:spLocks noGrp="1"/>
          </p:cNvSpPr>
          <p:nvPr>
            <p:ph type="body" sz="quarter" idx="21" hasCustomPrompt="1"/>
          </p:nvPr>
        </p:nvSpPr>
        <p:spPr>
          <a:xfrm>
            <a:off x="683569" y="1340768"/>
            <a:ext cx="7776220" cy="3887787"/>
          </a:xfrm>
          <a:ln>
            <a:noFill/>
          </a:ln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altLang="zh-TW" sz="1800" dirty="0" smtClean="0">
                <a:solidFill>
                  <a:srgbClr val="2A1511"/>
                </a:solidFill>
              </a:defRPr>
            </a:lvl1pPr>
          </a:lstStyle>
          <a:p>
            <a:pPr lvl="0"/>
            <a:r>
              <a:rPr lang="en-US" altLang="zh-TW" dirty="0" smtClean="0"/>
              <a:t>Text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dirty="0" smtClean="0"/>
              <a:t>This is an example text</a:t>
            </a:r>
          </a:p>
        </p:txBody>
      </p:sp>
    </p:spTree>
    <p:extLst>
      <p:ext uri="{BB962C8B-B14F-4D97-AF65-F5344CB8AC3E}">
        <p14:creationId xmlns:p14="http://schemas.microsoft.com/office/powerpoint/2010/main" val="4243671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E34AF-BC9E-4489-945F-0B368F4736CC}" type="datetime1">
              <a:rPr lang="zh-TW" altLang="en-US" smtClean="0"/>
              <a:t>2014/10/6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1D19E-ECCD-42C2-A508-F8AE06DCF5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6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8863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1290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380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3630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6961044"/>
      </p:ext>
    </p:extLst>
  </p:cSld>
  <p:clrMapOvr>
    <a:masterClrMapping/>
  </p:clrMapOvr>
</p:sld>
</file>

<file path=ppt/theme/theme1.xml><?xml version="1.0" encoding="utf-8"?>
<a:theme xmlns:a="http://schemas.openxmlformats.org/drawingml/2006/main" name="Chungyo Group">
  <a:themeElements>
    <a:clrScheme name="Chungyo Group CIS">
      <a:dk1>
        <a:srgbClr val="2A1511"/>
      </a:dk1>
      <a:lt1>
        <a:srgbClr val="BFCC00"/>
      </a:lt1>
      <a:dk2>
        <a:srgbClr val="8F9227"/>
      </a:dk2>
      <a:lt2>
        <a:srgbClr val="E3E4EB"/>
      </a:lt2>
      <a:accent1>
        <a:srgbClr val="909228"/>
      </a:accent1>
      <a:accent2>
        <a:srgbClr val="C0CC00"/>
      </a:accent2>
      <a:accent3>
        <a:srgbClr val="717171"/>
      </a:accent3>
      <a:accent4>
        <a:srgbClr val="FFFFFF"/>
      </a:accent4>
      <a:accent5>
        <a:srgbClr val="FFFFFF"/>
      </a:accent5>
      <a:accent6>
        <a:srgbClr val="FFFFFF"/>
      </a:accent6>
      <a:hlink>
        <a:srgbClr val="C0CC00"/>
      </a:hlink>
      <a:folHlink>
        <a:srgbClr val="8F9227"/>
      </a:folHlink>
    </a:clrScheme>
    <a:fontScheme name="ChungyoGroup Type">
      <a:majorFont>
        <a:latin typeface="Calibri"/>
        <a:ea typeface="微軟正黑體"/>
        <a:cs typeface=""/>
      </a:majorFont>
      <a:minorFont>
        <a:latin typeface="Calibri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3190</TotalTime>
  <Words>0</Words>
  <Application>Microsoft Office PowerPoint</Application>
  <PresentationFormat>如螢幕大小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Chungyo Group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Rickie</dc:creator>
  <cp:lastModifiedBy>Administrator</cp:lastModifiedBy>
  <cp:revision>360</cp:revision>
  <dcterms:created xsi:type="dcterms:W3CDTF">2014-05-27T07:58:36Z</dcterms:created>
  <dcterms:modified xsi:type="dcterms:W3CDTF">2014-10-06T08:25:09Z</dcterms:modified>
</cp:coreProperties>
</file>